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46" r:id="rId3"/>
    <p:sldId id="347" r:id="rId4"/>
    <p:sldId id="320" r:id="rId5"/>
    <p:sldId id="339" r:id="rId6"/>
    <p:sldId id="340" r:id="rId7"/>
    <p:sldId id="341" r:id="rId8"/>
    <p:sldId id="348" r:id="rId9"/>
    <p:sldId id="349" r:id="rId10"/>
    <p:sldId id="345" r:id="rId11"/>
    <p:sldId id="261" r:id="rId12"/>
    <p:sldId id="262" r:id="rId13"/>
    <p:sldId id="263" r:id="rId14"/>
    <p:sldId id="303" r:id="rId15"/>
    <p:sldId id="350" r:id="rId16"/>
    <p:sldId id="351" r:id="rId17"/>
    <p:sldId id="285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  <a:srgbClr val="455B6F"/>
    <a:srgbClr val="3C5A59"/>
    <a:srgbClr val="FFFFFF"/>
    <a:srgbClr val="696969"/>
    <a:srgbClr val="2867A0"/>
    <a:srgbClr val="B1510F"/>
    <a:srgbClr val="906638"/>
    <a:srgbClr val="10723C"/>
    <a:srgbClr val="860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6327"/>
  </p:normalViewPr>
  <p:slideViewPr>
    <p:cSldViewPr snapToGrid="0">
      <p:cViewPr varScale="1">
        <p:scale>
          <a:sx n="124" d="100"/>
          <a:sy n="124" d="100"/>
        </p:scale>
        <p:origin x="5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18T04:43:29.847" v="3451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1662747A-D355-4BB0-B6BC-A18279F3EAE4}"/>
    <pc:docChg chg="undo custSel addSld delSld modSld">
      <pc:chgData name="Kulinich Bohdan" userId="48e65c9f34e137d0" providerId="LiveId" clId="{1662747A-D355-4BB0-B6BC-A18279F3EAE4}" dt="2019-11-13T05:30:34.058" v="1072" actId="14100"/>
      <pc:docMkLst>
        <pc:docMk/>
      </pc:docMkLst>
      <pc:sldChg chg="modSp">
        <pc:chgData name="Kulinich Bohdan" userId="48e65c9f34e137d0" providerId="LiveId" clId="{1662747A-D355-4BB0-B6BC-A18279F3EAE4}" dt="2019-11-10T11:41:49.678" v="33" actId="1076"/>
        <pc:sldMkLst>
          <pc:docMk/>
          <pc:sldMk cId="1088591982" sldId="256"/>
        </pc:sldMkLst>
        <pc:spChg chg="mod">
          <ac:chgData name="Kulinich Bohdan" userId="48e65c9f34e137d0" providerId="LiveId" clId="{1662747A-D355-4BB0-B6BC-A18279F3EAE4}" dt="2019-11-10T11:41:43.103" v="32" actId="1076"/>
          <ac:spMkLst>
            <pc:docMk/>
            <pc:sldMk cId="1088591982" sldId="256"/>
            <ac:spMk id="7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1:41:49.678" v="33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1:41:22.283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 modAnim">
        <pc:chgData name="Kulinich Bohdan" userId="48e65c9f34e137d0" providerId="LiveId" clId="{1662747A-D355-4BB0-B6BC-A18279F3EAE4}" dt="2019-11-10T20:29:35.769" v="688" actId="113"/>
        <pc:sldMkLst>
          <pc:docMk/>
          <pc:sldMk cId="4214866131" sldId="261"/>
        </pc:sldMkLst>
        <pc:spChg chg="mod">
          <ac:chgData name="Kulinich Bohdan" userId="48e65c9f34e137d0" providerId="LiveId" clId="{1662747A-D355-4BB0-B6BC-A18279F3EAE4}" dt="2019-11-10T20:24:57.210" v="680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20:29:32.617" v="686" actId="113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20:29:35.769" v="688" actId="113"/>
          <ac:spMkLst>
            <pc:docMk/>
            <pc:sldMk cId="4214866131" sldId="261"/>
            <ac:spMk id="13" creationId="{9E200E27-E724-4B1E-8F28-9255204F97D5}"/>
          </ac:spMkLst>
        </pc:spChg>
        <pc:picChg chg="mod">
          <ac:chgData name="Kulinich Bohdan" userId="48e65c9f34e137d0" providerId="LiveId" clId="{1662747A-D355-4BB0-B6BC-A18279F3EAE4}" dt="2019-11-10T20:25:01.384" v="682" actId="1076"/>
          <ac:picMkLst>
            <pc:docMk/>
            <pc:sldMk cId="4214866131" sldId="261"/>
            <ac:picMk id="12" creationId="{00000000-0000-0000-0000-000000000000}"/>
          </ac:picMkLst>
        </pc:picChg>
      </pc:sldChg>
      <pc:sldChg chg="addSp delSp modSp modAnim">
        <pc:chgData name="Kulinich Bohdan" userId="48e65c9f34e137d0" providerId="LiveId" clId="{1662747A-D355-4BB0-B6BC-A18279F3EAE4}" dt="2019-11-13T05:30:34.058" v="1072" actId="14100"/>
        <pc:sldMkLst>
          <pc:docMk/>
          <pc:sldMk cId="3788696724" sldId="262"/>
        </pc:sldMkLst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7" creationId="{00000000-0000-0000-0000-000000000000}"/>
          </ac:spMkLst>
        </pc:spChg>
        <pc:spChg chg="add mod ord">
          <ac:chgData name="Kulinich Bohdan" userId="48e65c9f34e137d0" providerId="LiveId" clId="{1662747A-D355-4BB0-B6BC-A18279F3EAE4}" dt="2019-11-12T06:11:46.341" v="1053" actId="170"/>
          <ac:spMkLst>
            <pc:docMk/>
            <pc:sldMk cId="3788696724" sldId="262"/>
            <ac:spMk id="8" creationId="{67A5F1DC-F054-435D-932A-7953B1AAC036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1" creationId="{7C666D98-89D3-4BD4-AE68-B1E8B5A56694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2" creationId="{851293EB-6571-43E6-B144-2120F854E52D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3" creationId="{34951825-3FB3-49D5-A358-95B4FF422F43}"/>
          </ac:spMkLst>
        </pc:spChg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33" creationId="{2A879808-617F-4DAB-B25A-1468A8864928}"/>
          </ac:spMkLst>
        </pc:spChg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34" creationId="{FF77C08D-C0C3-4819-BE8B-B009E7652AB7}"/>
          </ac:spMkLst>
        </pc:spChg>
        <pc:spChg chg="add mod">
          <ac:chgData name="Kulinich Bohdan" userId="48e65c9f34e137d0" providerId="LiveId" clId="{1662747A-D355-4BB0-B6BC-A18279F3EAE4}" dt="2019-11-12T06:07:19.566" v="999" actId="14100"/>
          <ac:spMkLst>
            <pc:docMk/>
            <pc:sldMk cId="3788696724" sldId="262"/>
            <ac:spMk id="36" creationId="{A68548A1-582F-40CB-A567-8072D7A85ED1}"/>
          </ac:spMkLst>
        </pc:spChg>
        <pc:spChg chg="ord">
          <ac:chgData name="Kulinich Bohdan" userId="48e65c9f34e137d0" providerId="LiveId" clId="{1662747A-D355-4BB0-B6BC-A18279F3EAE4}" dt="2019-11-12T05:52:19.152" v="955" actId="166"/>
          <ac:spMkLst>
            <pc:docMk/>
            <pc:sldMk cId="3788696724" sldId="262"/>
            <ac:spMk id="3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2T06:08:13.861" v="1005" actId="20577"/>
          <ac:spMkLst>
            <pc:docMk/>
            <pc:sldMk cId="3788696724" sldId="262"/>
            <ac:spMk id="38" creationId="{C5503AD3-09C1-4706-8503-85910F6DD09D}"/>
          </ac:spMkLst>
        </pc:spChg>
        <pc:spChg chg="add mod">
          <ac:chgData name="Kulinich Bohdan" userId="48e65c9f34e137d0" providerId="LiveId" clId="{1662747A-D355-4BB0-B6BC-A18279F3EAE4}" dt="2019-11-12T06:08:49.031" v="1016" actId="14100"/>
          <ac:spMkLst>
            <pc:docMk/>
            <pc:sldMk cId="3788696724" sldId="262"/>
            <ac:spMk id="39" creationId="{5FC7D60F-B7C0-4D1B-B721-D9432EFB6FC5}"/>
          </ac:spMkLst>
        </pc:spChg>
        <pc:spChg chg="mod">
          <ac:chgData name="Kulinich Bohdan" userId="48e65c9f34e137d0" providerId="LiveId" clId="{1662747A-D355-4BB0-B6BC-A18279F3EAE4}" dt="2019-11-13T05:30:34.058" v="1072" actId="14100"/>
          <ac:spMkLst>
            <pc:docMk/>
            <pc:sldMk cId="3788696724" sldId="262"/>
            <ac:spMk id="67" creationId="{D29E0914-331C-4F95-8556-4D43AC8CD3BC}"/>
          </ac:spMkLst>
        </pc:spChg>
        <pc:grpChg chg="add del mod">
          <ac:chgData name="Kulinich Bohdan" userId="48e65c9f34e137d0" providerId="LiveId" clId="{1662747A-D355-4BB0-B6BC-A18279F3EAE4}" dt="2019-11-12T05:52:50.182" v="958" actId="165"/>
          <ac:grpSpMkLst>
            <pc:docMk/>
            <pc:sldMk cId="3788696724" sldId="262"/>
            <ac:grpSpMk id="29" creationId="{02190E18-5982-42C6-899C-E0B433CCE541}"/>
          </ac:grpSpMkLst>
        </pc:grpChg>
        <pc:picChg chg="ord">
          <ac:chgData name="Kulinich Bohdan" userId="48e65c9f34e137d0" providerId="LiveId" clId="{1662747A-D355-4BB0-B6BC-A18279F3EAE4}" dt="2019-11-12T05:52:19.152" v="955" actId="166"/>
          <ac:picMkLst>
            <pc:docMk/>
            <pc:sldMk cId="3788696724" sldId="262"/>
            <ac:picMk id="2" creationId="{00000000-0000-0000-0000-000000000000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0" creationId="{E17EF66E-BC0D-4D98-8FFB-38027E9CE1D8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1" creationId="{B6277C99-F6F5-4808-8F38-5B10F0F87BC9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2" creationId="{6AE86872-27F6-44F4-B12E-626BA0A3D91F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5" creationId="{D84FD4F4-1746-4864-AD1E-AE36D6F30815}"/>
          </ac:picMkLst>
        </pc:picChg>
      </pc:sldChg>
      <pc:sldChg chg="addSp delSp modSp del modAnim">
        <pc:chgData name="Kulinich Bohdan" userId="48e65c9f34e137d0" providerId="LiveId" clId="{1662747A-D355-4BB0-B6BC-A18279F3EAE4}" dt="2019-11-10T15:06:30.159" v="438" actId="2696"/>
        <pc:sldMkLst>
          <pc:docMk/>
          <pc:sldMk cId="594277324" sldId="320"/>
        </pc:sldMkLst>
        <pc:spChg chg="add del mod">
          <ac:chgData name="Kulinich Bohdan" userId="48e65c9f34e137d0" providerId="LiveId" clId="{1662747A-D355-4BB0-B6BC-A18279F3EAE4}" dt="2019-11-10T12:39:23.421" v="283" actId="11529"/>
          <ac:spMkLst>
            <pc:docMk/>
            <pc:sldMk cId="594277324" sldId="320"/>
            <ac:spMk id="2" creationId="{183D469A-905D-4B7D-A483-7333AB9144C8}"/>
          </ac:spMkLst>
        </pc:spChg>
        <pc:spChg chg="add mod ord">
          <ac:chgData name="Kulinich Bohdan" userId="48e65c9f34e137d0" providerId="LiveId" clId="{1662747A-D355-4BB0-B6BC-A18279F3EAE4}" dt="2019-11-10T12:41:27.261" v="357" actId="170"/>
          <ac:spMkLst>
            <pc:docMk/>
            <pc:sldMk cId="594277324" sldId="320"/>
            <ac:spMk id="5" creationId="{1C93C7D8-C567-4238-AF63-E263F341910E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0T14:49:30.969" v="373" actId="14100"/>
          <ac:spMkLst>
            <pc:docMk/>
            <pc:sldMk cId="594277324" sldId="320"/>
            <ac:spMk id="17" creationId="{EDC6561F-8900-4B60-A2DE-4E2045CAC3BC}"/>
          </ac:spMkLst>
        </pc:spChg>
        <pc:spChg chg="add mod">
          <ac:chgData name="Kulinich Bohdan" userId="48e65c9f34e137d0" providerId="LiveId" clId="{1662747A-D355-4BB0-B6BC-A18279F3EAE4}" dt="2019-11-10T14:50:05.225" v="381" actId="14100"/>
          <ac:spMkLst>
            <pc:docMk/>
            <pc:sldMk cId="594277324" sldId="320"/>
            <ac:spMk id="18" creationId="{BF7351B8-60C8-467D-98DA-A0D0891E66EC}"/>
          </ac:spMkLst>
        </pc:spChg>
        <pc:spChg chg="add mod">
          <ac:chgData name="Kulinich Bohdan" userId="48e65c9f34e137d0" providerId="LiveId" clId="{1662747A-D355-4BB0-B6BC-A18279F3EAE4}" dt="2019-11-10T14:50:41.039" v="387" actId="14100"/>
          <ac:spMkLst>
            <pc:docMk/>
            <pc:sldMk cId="594277324" sldId="320"/>
            <ac:spMk id="19" creationId="{AC60114E-2CF0-4F75-99A2-52EB322A3F3F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32" creationId="{C5493436-4817-49B2-B9CF-29EAA2820360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35" creationId="{6629D4B4-6B76-4D59-A58D-88633EFFD48F}"/>
          </ac:spMkLst>
        </pc:spChg>
        <pc:spChg chg="ord">
          <ac:chgData name="Kulinich Bohdan" userId="48e65c9f34e137d0" providerId="LiveId" clId="{1662747A-D355-4BB0-B6BC-A18279F3EAE4}" dt="2019-11-10T12:35:58.992" v="254" actId="166"/>
          <ac:spMkLst>
            <pc:docMk/>
            <pc:sldMk cId="594277324" sldId="320"/>
            <ac:spMk id="37" creationId="{00000000-0000-0000-0000-000000000000}"/>
          </ac:spMkLst>
        </pc:spChg>
        <pc:grpChg chg="add del mod">
          <ac:chgData name="Kulinich Bohdan" userId="48e65c9f34e137d0" providerId="LiveId" clId="{1662747A-D355-4BB0-B6BC-A18279F3EAE4}" dt="2019-11-10T12:37:30.161" v="265" actId="165"/>
          <ac:grpSpMkLst>
            <pc:docMk/>
            <pc:sldMk cId="594277324" sldId="320"/>
            <ac:grpSpMk id="10" creationId="{F168A735-7F34-4F93-8928-8AABB19FED42}"/>
          </ac:grpSpMkLst>
        </pc:grp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1" creationId="{0083BCF3-9169-4944-9F09-0976CF2DCBB0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2" creationId="{3A8CB38A-503A-4575-A7CF-C602A3DA798C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3" creationId="{E18FACA9-B263-4381-9040-F896BEEDC3CD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4" creationId="{9843D6A9-1BB6-44F4-B81B-C8CEB702550B}"/>
          </ac:picMkLst>
        </pc:picChg>
        <pc:picChg chg="ord">
          <ac:chgData name="Kulinich Bohdan" userId="48e65c9f34e137d0" providerId="LiveId" clId="{1662747A-D355-4BB0-B6BC-A18279F3EAE4}" dt="2019-11-10T12:35:58.992" v="254" actId="166"/>
          <ac:picMkLst>
            <pc:docMk/>
            <pc:sldMk cId="594277324" sldId="320"/>
            <ac:picMk id="36" creationId="{00000000-0000-0000-0000-000000000000}"/>
          </ac:picMkLst>
        </pc:picChg>
      </pc:sldChg>
      <pc:sldChg chg="del">
        <pc:chgData name="Kulinich Bohdan" userId="48e65c9f34e137d0" providerId="LiveId" clId="{1662747A-D355-4BB0-B6BC-A18279F3EAE4}" dt="2019-11-10T12:01:38.151" v="36" actId="2696"/>
        <pc:sldMkLst>
          <pc:docMk/>
          <pc:sldMk cId="2320942944" sldId="326"/>
        </pc:sldMkLst>
      </pc:sldChg>
      <pc:sldChg chg="del">
        <pc:chgData name="Kulinich Bohdan" userId="48e65c9f34e137d0" providerId="LiveId" clId="{1662747A-D355-4BB0-B6BC-A18279F3EAE4}" dt="2019-11-10T11:59:27.475" v="34" actId="2696"/>
        <pc:sldMkLst>
          <pc:docMk/>
          <pc:sldMk cId="3156963683" sldId="334"/>
        </pc:sldMkLst>
      </pc:sldChg>
      <pc:sldChg chg="modSp">
        <pc:chgData name="Kulinich Bohdan" userId="48e65c9f34e137d0" providerId="LiveId" clId="{1662747A-D355-4BB0-B6BC-A18279F3EAE4}" dt="2019-11-10T15:14:46.348" v="486" actId="207"/>
        <pc:sldMkLst>
          <pc:docMk/>
          <pc:sldMk cId="3487309637" sldId="335"/>
        </pc:sldMkLst>
        <pc:spChg chg="mod">
          <ac:chgData name="Kulinich Bohdan" userId="48e65c9f34e137d0" providerId="LiveId" clId="{1662747A-D355-4BB0-B6BC-A18279F3EAE4}" dt="2019-11-10T14:49:54.834" v="378" actId="207"/>
          <ac:spMkLst>
            <pc:docMk/>
            <pc:sldMk cId="3487309637" sldId="335"/>
            <ac:spMk id="35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5:14:46.348" v="486" actId="207"/>
          <ac:spMkLst>
            <pc:docMk/>
            <pc:sldMk cId="3487309637" sldId="335"/>
            <ac:spMk id="55" creationId="{00000000-0000-0000-0000-000000000000}"/>
          </ac:spMkLst>
        </pc:spChg>
      </pc:sldChg>
      <pc:sldChg chg="del">
        <pc:chgData name="Kulinich Bohdan" userId="48e65c9f34e137d0" providerId="LiveId" clId="{1662747A-D355-4BB0-B6BC-A18279F3EAE4}" dt="2019-11-10T12:01:38.551" v="37" actId="2696"/>
        <pc:sldMkLst>
          <pc:docMk/>
          <pc:sldMk cId="2216048224" sldId="341"/>
        </pc:sldMkLst>
      </pc:sldChg>
      <pc:sldChg chg="addSp delSp modSp add del">
        <pc:chgData name="Kulinich Bohdan" userId="48e65c9f34e137d0" providerId="LiveId" clId="{1662747A-D355-4BB0-B6BC-A18279F3EAE4}" dt="2019-11-10T14:55:37.223" v="405" actId="2696"/>
        <pc:sldMkLst>
          <pc:docMk/>
          <pc:sldMk cId="2598815568" sldId="341"/>
        </pc:sldMkLst>
        <pc:grpChg chg="add del mod">
          <ac:chgData name="Kulinich Bohdan" userId="48e65c9f34e137d0" providerId="LiveId" clId="{1662747A-D355-4BB0-B6BC-A18279F3EAE4}" dt="2019-11-10T14:55:27.644" v="403" actId="478"/>
          <ac:grpSpMkLst>
            <pc:docMk/>
            <pc:sldMk cId="2598815568" sldId="341"/>
            <ac:grpSpMk id="12" creationId="{456218D5-7F91-47D2-A03D-3DC413E78B6A}"/>
          </ac:grpSpMkLst>
        </pc:grpChg>
        <pc:picChg chg="add del mod">
          <ac:chgData name="Kulinich Bohdan" userId="48e65c9f34e137d0" providerId="LiveId" clId="{1662747A-D355-4BB0-B6BC-A18279F3EAE4}" dt="2019-11-10T12:34:28.012" v="238" actId="478"/>
          <ac:picMkLst>
            <pc:docMk/>
            <pc:sldMk cId="2598815568" sldId="341"/>
            <ac:picMk id="3" creationId="{79E2C358-6571-4D63-9C1D-535DCA32670C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5" creationId="{E824DA5A-D16A-4226-A188-6435944F42A1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7" creationId="{75459711-D912-435B-AFE2-F2C772B749C5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9" creationId="{D5227878-2B00-42E8-B893-B72AFFDBC38E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11" creationId="{F307B388-06F0-4269-8238-25E0BD074BD8}"/>
          </ac:picMkLst>
        </pc:picChg>
      </pc:sldChg>
      <pc:sldChg chg="del">
        <pc:chgData name="Kulinich Bohdan" userId="48e65c9f34e137d0" providerId="LiveId" clId="{1662747A-D355-4BB0-B6BC-A18279F3EAE4}" dt="2019-11-10T12:01:37.811" v="35" actId="2696"/>
        <pc:sldMkLst>
          <pc:docMk/>
          <pc:sldMk cId="323459159" sldId="342"/>
        </pc:sldMkLst>
      </pc:sldChg>
      <pc:sldChg chg="addSp delSp modSp add del modAnim">
        <pc:chgData name="Kulinich Bohdan" userId="48e65c9f34e137d0" providerId="LiveId" clId="{1662747A-D355-4BB0-B6BC-A18279F3EAE4}" dt="2019-11-10T19:46:01.042" v="540" actId="1076"/>
        <pc:sldMkLst>
          <pc:docMk/>
          <pc:sldMk cId="2779518391" sldId="342"/>
        </pc:sldMkLst>
        <pc:spChg chg="add mod ord">
          <ac:chgData name="Kulinich Bohdan" userId="48e65c9f34e137d0" providerId="LiveId" clId="{1662747A-D355-4BB0-B6BC-A18279F3EAE4}" dt="2019-11-10T15:18:32.053" v="535" actId="170"/>
          <ac:spMkLst>
            <pc:docMk/>
            <pc:sldMk cId="2779518391" sldId="342"/>
            <ac:spMk id="2" creationId="{10A94156-80A4-4018-986B-AB09DDBFF3B6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0T15:14:14.384" v="481" actId="14100"/>
          <ac:spMkLst>
            <pc:docMk/>
            <pc:sldMk cId="2779518391" sldId="342"/>
            <ac:spMk id="26" creationId="{C83664DA-9754-47AE-93B1-87064F6E3D4E}"/>
          </ac:spMkLst>
        </pc:spChg>
        <pc:spChg chg="add mod">
          <ac:chgData name="Kulinich Bohdan" userId="48e65c9f34e137d0" providerId="LiveId" clId="{1662747A-D355-4BB0-B6BC-A18279F3EAE4}" dt="2019-11-10T15:14:54.748" v="489" actId="14100"/>
          <ac:spMkLst>
            <pc:docMk/>
            <pc:sldMk cId="2779518391" sldId="342"/>
            <ac:spMk id="27" creationId="{63C8AB4B-3D7F-41F7-B07D-6C81B32AD186}"/>
          </ac:spMkLst>
        </pc:spChg>
        <pc:spChg chg="add mod">
          <ac:chgData name="Kulinich Bohdan" userId="48e65c9f34e137d0" providerId="LiveId" clId="{1662747A-D355-4BB0-B6BC-A18279F3EAE4}" dt="2019-11-10T15:15:42.138" v="496"/>
          <ac:spMkLst>
            <pc:docMk/>
            <pc:sldMk cId="2779518391" sldId="342"/>
            <ac:spMk id="28" creationId="{EB56EA80-9042-49C7-A3F7-6ECC251DA2BF}"/>
          </ac:spMkLst>
        </pc:spChg>
        <pc:spChg chg="add mod">
          <ac:chgData name="Kulinich Bohdan" userId="48e65c9f34e137d0" providerId="LiveId" clId="{1662747A-D355-4BB0-B6BC-A18279F3EAE4}" dt="2019-11-10T15:16:21.808" v="501"/>
          <ac:spMkLst>
            <pc:docMk/>
            <pc:sldMk cId="2779518391" sldId="342"/>
            <ac:spMk id="29" creationId="{179E0322-9F6C-49D5-A1EF-3243A6CA1E28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32" creationId="{C5493436-4817-49B2-B9CF-29EAA2820360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35" creationId="{6629D4B4-6B76-4D59-A58D-88633EFFD48F}"/>
          </ac:spMkLst>
        </pc:spChg>
        <pc:spChg chg="ord">
          <ac:chgData name="Kulinich Bohdan" userId="48e65c9f34e137d0" providerId="LiveId" clId="{1662747A-D355-4BB0-B6BC-A18279F3EAE4}" dt="2019-11-10T15:08:17.159" v="451" actId="166"/>
          <ac:spMkLst>
            <pc:docMk/>
            <pc:sldMk cId="2779518391" sldId="342"/>
            <ac:spMk id="37" creationId="{00000000-0000-0000-0000-000000000000}"/>
          </ac:spMkLst>
        </pc:spChg>
        <pc:grpChg chg="add del mod">
          <ac:chgData name="Kulinich Bohdan" userId="48e65c9f34e137d0" providerId="LiveId" clId="{1662747A-D355-4BB0-B6BC-A18279F3EAE4}" dt="2019-11-10T15:08:43.919" v="455" actId="165"/>
          <ac:grpSpMkLst>
            <pc:docMk/>
            <pc:sldMk cId="2779518391" sldId="342"/>
            <ac:grpSpMk id="20" creationId="{8B8EB294-277F-40AE-8301-5A2EABBF311C}"/>
          </ac:grpSpMkLst>
        </pc:grp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1" creationId="{A19A202F-7968-4AB6-B8D8-BAB0501840B1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2" creationId="{E74E7E6A-CCC4-44A2-A6F2-977B84391977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3" creationId="{C464A08E-70E3-4DAF-8C16-CA252EC4B071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4" creationId="{ECA6F427-121D-465B-8EA2-07CBB38E2073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5" creationId="{0405E70D-47EC-46DE-B868-2B8615527BD3}"/>
          </ac:picMkLst>
        </pc:picChg>
        <pc:picChg chg="ord">
          <ac:chgData name="Kulinich Bohdan" userId="48e65c9f34e137d0" providerId="LiveId" clId="{1662747A-D355-4BB0-B6BC-A18279F3EAE4}" dt="2019-11-10T15:08:17.159" v="451" actId="166"/>
          <ac:picMkLst>
            <pc:docMk/>
            <pc:sldMk cId="2779518391" sldId="342"/>
            <ac:picMk id="36" creationId="{00000000-0000-0000-0000-000000000000}"/>
          </ac:picMkLst>
        </pc:picChg>
      </pc:sldChg>
      <pc:sldChg chg="addSp delSp modSp">
        <pc:chgData name="Kulinich Bohdan" userId="48e65c9f34e137d0" providerId="LiveId" clId="{1662747A-D355-4BB0-B6BC-A18279F3EAE4}" dt="2019-11-12T06:17:59.944" v="1065" actId="478"/>
        <pc:sldMkLst>
          <pc:docMk/>
          <pc:sldMk cId="1051571081" sldId="343"/>
        </pc:sldMkLst>
        <pc:grpChg chg="add del mod">
          <ac:chgData name="Kulinich Bohdan" userId="48e65c9f34e137d0" providerId="LiveId" clId="{1662747A-D355-4BB0-B6BC-A18279F3EAE4}" dt="2019-11-12T06:17:59.944" v="1065" actId="478"/>
          <ac:grpSpMkLst>
            <pc:docMk/>
            <pc:sldMk cId="1051571081" sldId="343"/>
            <ac:grpSpMk id="10" creationId="{D1F4266A-72A3-41C5-8DA6-64F8ABBF041C}"/>
          </ac:grpSpMkLst>
        </pc:grpChg>
        <pc:grpChg chg="del">
          <ac:chgData name="Kulinich Bohdan" userId="48e65c9f34e137d0" providerId="LiveId" clId="{1662747A-D355-4BB0-B6BC-A18279F3EAE4}" dt="2019-11-12T05:51:11.729" v="940" actId="478"/>
          <ac:grpSpMkLst>
            <pc:docMk/>
            <pc:sldMk cId="1051571081" sldId="343"/>
            <ac:grpSpMk id="25" creationId="{2E593667-5DAC-485A-B8FD-B900EF227F9E}"/>
          </ac:grpSpMkLst>
        </pc:grp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3" creationId="{9EC9837D-56E5-41D3-9F11-2FEEC04692DD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5" creationId="{8E071372-CD12-4B90-9DDC-344C6CFFD49C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7" creationId="{A5065B71-6401-4C4C-B6CD-DA94DC19D1D3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9" creationId="{57618DC3-A041-4969-8C97-7A47374C7210}"/>
          </ac:picMkLst>
        </pc:picChg>
      </pc:sldChg>
      <pc:sldChg chg="del">
        <pc:chgData name="Kulinich Bohdan" userId="48e65c9f34e137d0" providerId="LiveId" clId="{1662747A-D355-4BB0-B6BC-A18279F3EAE4}" dt="2019-11-10T12:01:39.121" v="38" actId="2696"/>
        <pc:sldMkLst>
          <pc:docMk/>
          <pc:sldMk cId="1776717782" sldId="343"/>
        </pc:sldMkLst>
      </pc:sldChg>
      <pc:sldChg chg="addSp modSp add del">
        <pc:chgData name="Kulinich Bohdan" userId="48e65c9f34e137d0" providerId="LiveId" clId="{1662747A-D355-4BB0-B6BC-A18279F3EAE4}" dt="2019-11-10T19:46:38.076" v="541" actId="2696"/>
        <pc:sldMkLst>
          <pc:docMk/>
          <pc:sldMk cId="3106017995" sldId="343"/>
        </pc:sldMkLst>
        <pc:grpChg chg="add mod">
          <ac:chgData name="Kulinich Bohdan" userId="48e65c9f34e137d0" providerId="LiveId" clId="{1662747A-D355-4BB0-B6BC-A18279F3EAE4}" dt="2019-11-10T15:07:39.399" v="446" actId="164"/>
          <ac:grpSpMkLst>
            <pc:docMk/>
            <pc:sldMk cId="3106017995" sldId="343"/>
            <ac:grpSpMk id="12" creationId="{B8E37965-8F1A-4DD8-B618-FA74A079C96D}"/>
          </ac:grpSpMkLst>
        </pc:grp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3" creationId="{2DA856C9-391E-4D02-BEBE-D51500C81D45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5" creationId="{57165C49-B501-43B0-8BC5-B47202A606A2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7" creationId="{D92B543D-D3FC-4A2A-B1BA-73A282B2F2AF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9" creationId="{D62F8550-6686-4027-89BB-D28401F51A1D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11" creationId="{B88A52A7-9489-4AAC-8903-20DD1718FA7F}"/>
          </ac:picMkLst>
        </pc:picChg>
      </pc:sldChg>
      <pc:sldChg chg="del">
        <pc:chgData name="Kulinich Bohdan" userId="48e65c9f34e137d0" providerId="LiveId" clId="{1662747A-D355-4BB0-B6BC-A18279F3EAE4}" dt="2019-11-10T12:01:39.571" v="39" actId="2696"/>
        <pc:sldMkLst>
          <pc:docMk/>
          <pc:sldMk cId="2249825847" sldId="344"/>
        </pc:sldMkLst>
      </pc:sldChg>
    </pc:docChg>
  </pc:docChgLst>
  <pc:docChgLst>
    <pc:chgData name="Kulinich Bohdan" userId="48e65c9f34e137d0" providerId="LiveId" clId="{AA8232F2-4DF3-4AE9-8393-601677EC3ABF}"/>
    <pc:docChg chg="undo custSel addSld delSld modSld sldOrd">
      <pc:chgData name="Kulinich Bohdan" userId="48e65c9f34e137d0" providerId="LiveId" clId="{AA8232F2-4DF3-4AE9-8393-601677EC3ABF}" dt="2019-10-24T14:57:55.708" v="3434" actId="2696"/>
      <pc:docMkLst>
        <pc:docMk/>
      </pc:docMkLst>
      <pc:sldChg chg="modSp">
        <pc:chgData name="Kulinich Bohdan" userId="48e65c9f34e137d0" providerId="LiveId" clId="{AA8232F2-4DF3-4AE9-8393-601677EC3ABF}" dt="2019-10-19T19:48:18.793" v="109" actId="20577"/>
        <pc:sldMkLst>
          <pc:docMk/>
          <pc:sldMk cId="1088591982" sldId="256"/>
        </pc:sldMkLst>
        <pc:spChg chg="mod">
          <ac:chgData name="Kulinich Bohdan" userId="48e65c9f34e137d0" providerId="LiveId" clId="{AA8232F2-4DF3-4AE9-8393-601677EC3ABF}" dt="2019-10-19T19:48:18.793" v="109" actId="20577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AA8232F2-4DF3-4AE9-8393-601677EC3ABF}" dt="2019-10-19T19:42:06.620" v="3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AA8232F2-4DF3-4AE9-8393-601677EC3ABF}" dt="2019-10-21T20:16:58.742" v="984"/>
        <pc:sldMkLst>
          <pc:docMk/>
          <pc:sldMk cId="4214866131" sldId="261"/>
        </pc:sldMkLst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9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2:43.746" v="674" actId="478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1:19.929" v="629" actId="478"/>
          <ac:spMkLst>
            <pc:docMk/>
            <pc:sldMk cId="4214866131" sldId="261"/>
            <ac:spMk id="11" creationId="{8AFCAAB1-DD9C-4F46-A76A-3545ACD64ACA}"/>
          </ac:spMkLst>
        </pc:spChg>
        <pc:spChg chg="add 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Sp delSp modSp delAnim modAnim">
        <pc:chgData name="Kulinich Bohdan" userId="48e65c9f34e137d0" providerId="LiveId" clId="{AA8232F2-4DF3-4AE9-8393-601677EC3ABF}" dt="2019-10-22T04:44:00.939" v="1407"/>
        <pc:sldMkLst>
          <pc:docMk/>
          <pc:sldMk cId="3788696724" sldId="262"/>
        </pc:sldMkLst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5" creationId="{CE6EB958-1398-4012-883A-A06DEAFAED6C}"/>
          </ac:spMkLst>
        </pc:spChg>
        <pc:spChg chg="mod">
          <ac:chgData name="Kulinich Bohdan" userId="48e65c9f34e137d0" providerId="LiveId" clId="{AA8232F2-4DF3-4AE9-8393-601677EC3ABF}" dt="2019-10-21T19:49:52.244" v="763" actId="1076"/>
          <ac:spMkLst>
            <pc:docMk/>
            <pc:sldMk cId="3788696724" sldId="262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9:39.998" v="755" actId="478"/>
          <ac:spMkLst>
            <pc:docMk/>
            <pc:sldMk cId="3788696724" sldId="262"/>
            <ac:spMk id="8" creationId="{B510CD27-329E-4F4E-A32D-2BA9289CCE3E}"/>
          </ac:spMkLst>
        </pc:spChg>
        <pc:spChg chg="del">
          <ac:chgData name="Kulinich Bohdan" userId="48e65c9f34e137d0" providerId="LiveId" clId="{AA8232F2-4DF3-4AE9-8393-601677EC3ABF}" dt="2019-10-21T19:49:38.458" v="753" actId="478"/>
          <ac:spMkLst>
            <pc:docMk/>
            <pc:sldMk cId="3788696724" sldId="262"/>
            <ac:spMk id="9" creationId="{EEF9D7B8-FB5A-4238-A628-BFF07BCB07EB}"/>
          </ac:spMkLst>
        </pc:spChg>
        <pc:spChg chg="del">
          <ac:chgData name="Kulinich Bohdan" userId="48e65c9f34e137d0" providerId="LiveId" clId="{AA8232F2-4DF3-4AE9-8393-601677EC3ABF}" dt="2019-10-21T19:49:46.548" v="760" actId="478"/>
          <ac:spMkLst>
            <pc:docMk/>
            <pc:sldMk cId="3788696724" sldId="262"/>
            <ac:spMk id="17" creationId="{9F30F723-8944-45E9-B877-43EFDDDE9CB6}"/>
          </ac:spMkLst>
        </pc:spChg>
        <pc:spChg chg="del">
          <ac:chgData name="Kulinich Bohdan" userId="48e65c9f34e137d0" providerId="LiveId" clId="{AA8232F2-4DF3-4AE9-8393-601677EC3ABF}" dt="2019-10-21T19:49:45.676" v="759" actId="478"/>
          <ac:spMkLst>
            <pc:docMk/>
            <pc:sldMk cId="3788696724" sldId="262"/>
            <ac:spMk id="21" creationId="{21E14B42-7A42-4452-9890-90E9EF82D82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3" creationId="{ED4A0E00-1138-4758-B5E0-8614520B9D9A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4" creationId="{E4A7371D-531A-49A0-B971-DA18D499C3B9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5" creationId="{92C2F6E1-92EB-45A9-A6B4-8A0F4E368127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6" creationId="{020CB8B9-572B-495D-97DB-12F196E5CA54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7" creationId="{7D069905-0563-4BDA-8273-B4B612FE0D2D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8" creationId="{D51BFC5D-554F-41EF-ADEE-62BA203AEA0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9" creationId="{21667546-73CD-4379-847B-E81152C03D7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0" creationId="{043DC47B-5110-4CB0-AB8A-4C7170CD570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1" creationId="{1C29F569-7012-4741-A148-042546EF93C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2" creationId="{870D5A62-E0C9-4B6C-83F4-1963ABDD79F6}"/>
          </ac:spMkLst>
        </pc:spChg>
        <pc:spChg chg="add mod">
          <ac:chgData name="Kulinich Bohdan" userId="48e65c9f34e137d0" providerId="LiveId" clId="{AA8232F2-4DF3-4AE9-8393-601677EC3ABF}" dt="2019-10-21T19:51:40.898" v="807" actId="120"/>
          <ac:spMkLst>
            <pc:docMk/>
            <pc:sldMk cId="3788696724" sldId="262"/>
            <ac:spMk id="33" creationId="{2A879808-617F-4DAB-B25A-1468A8864928}"/>
          </ac:spMkLst>
        </pc:spChg>
        <pc:spChg chg="add mod">
          <ac:chgData name="Kulinich Bohdan" userId="48e65c9f34e137d0" providerId="LiveId" clId="{AA8232F2-4DF3-4AE9-8393-601677EC3ABF}" dt="2019-10-21T19:53:35.352" v="847" actId="20577"/>
          <ac:spMkLst>
            <pc:docMk/>
            <pc:sldMk cId="3788696724" sldId="262"/>
            <ac:spMk id="34" creationId="{FF77C08D-C0C3-4819-BE8B-B009E7652AB7}"/>
          </ac:spMkLst>
        </pc:spChg>
        <pc:picChg chg="del">
          <ac:chgData name="Kulinich Bohdan" userId="48e65c9f34e137d0" providerId="LiveId" clId="{AA8232F2-4DF3-4AE9-8393-601677EC3ABF}" dt="2019-10-21T19:49:48.475" v="762" actId="478"/>
          <ac:picMkLst>
            <pc:docMk/>
            <pc:sldMk cId="3788696724" sldId="262"/>
            <ac:picMk id="15" creationId="{61B917E8-A509-428A-999B-21DDD0B3586E}"/>
          </ac:picMkLst>
        </pc:picChg>
        <pc:picChg chg="del">
          <ac:chgData name="Kulinich Bohdan" userId="48e65c9f34e137d0" providerId="LiveId" clId="{AA8232F2-4DF3-4AE9-8393-601677EC3ABF}" dt="2019-10-21T19:49:44.591" v="758" actId="478"/>
          <ac:picMkLst>
            <pc:docMk/>
            <pc:sldMk cId="3788696724" sldId="262"/>
            <ac:picMk id="16" creationId="{59ACC612-E412-43F6-9A13-42325B49C1D8}"/>
          </ac:picMkLst>
        </pc:picChg>
        <pc:picChg chg="del">
          <ac:chgData name="Kulinich Bohdan" userId="48e65c9f34e137d0" providerId="LiveId" clId="{AA8232F2-4DF3-4AE9-8393-601677EC3ABF}" dt="2019-10-21T19:49:40.527" v="756" actId="478"/>
          <ac:picMkLst>
            <pc:docMk/>
            <pc:sldMk cId="3788696724" sldId="262"/>
            <ac:picMk id="20" creationId="{5447F61C-7322-4400-89FE-2C3CACF759EF}"/>
          </ac:picMkLst>
        </pc:picChg>
        <pc:picChg chg="del">
          <ac:chgData name="Kulinich Bohdan" userId="48e65c9f34e137d0" providerId="LiveId" clId="{AA8232F2-4DF3-4AE9-8393-601677EC3ABF}" dt="2019-10-21T19:49:39.249" v="754" actId="478"/>
          <ac:picMkLst>
            <pc:docMk/>
            <pc:sldMk cId="3788696724" sldId="262"/>
            <ac:picMk id="22" creationId="{55310815-2BC9-4D49-ACB6-270B95040DB7}"/>
          </ac:picMkLst>
        </pc:picChg>
        <pc:cxnChg chg="del">
          <ac:chgData name="Kulinich Bohdan" userId="48e65c9f34e137d0" providerId="LiveId" clId="{AA8232F2-4DF3-4AE9-8393-601677EC3ABF}" dt="2019-10-21T19:49:47.340" v="761" actId="478"/>
          <ac:cxnSpMkLst>
            <pc:docMk/>
            <pc:sldMk cId="3788696724" sldId="262"/>
            <ac:cxnSpMk id="6" creationId="{AC383748-5FF0-4D07-979D-5765A7E2CBA1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2" creationId="{AB5EC3E6-0D7C-4DB0-965C-6795BDB0FA78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9" creationId="{9567FB03-04E3-4A51-8232-AE27E6C2F366}"/>
          </ac:cxnSpMkLst>
        </pc:cxnChg>
      </pc:sldChg>
      <pc:sldChg chg="addSp delSp modSp delAnim modAnim">
        <pc:chgData name="Kulinich Bohdan" userId="48e65c9f34e137d0" providerId="LiveId" clId="{AA8232F2-4DF3-4AE9-8393-601677EC3ABF}" dt="2019-10-21T20:44:09.033" v="994"/>
        <pc:sldMkLst>
          <pc:docMk/>
          <pc:sldMk cId="3950386982" sldId="263"/>
        </pc:sldMkLst>
        <pc:spChg chg="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55:12.714" v="852" actId="478"/>
          <ac:spMkLst>
            <pc:docMk/>
            <pc:sldMk cId="3950386982" sldId="263"/>
            <ac:spMk id="15" creationId="{0887291D-D596-40AC-80EE-43AB923EEA00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6" creationId="{2FC24984-61CF-4779-8EB7-77ED4C525AE2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8" creationId="{51ADF073-2BBC-447C-B849-2051B66FAF06}"/>
          </ac:spMkLst>
        </pc:spChg>
        <pc:spChg chg="add 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19" creationId="{8FDCA725-314F-4711-919D-02C28519B6BF}"/>
          </ac:spMkLst>
        </pc:spChg>
        <pc:spChg chg="del">
          <ac:chgData name="Kulinich Bohdan" userId="48e65c9f34e137d0" providerId="LiveId" clId="{AA8232F2-4DF3-4AE9-8393-601677EC3ABF}" dt="2019-10-21T19:55:09.904" v="851" actId="478"/>
          <ac:spMkLst>
            <pc:docMk/>
            <pc:sldMk cId="3950386982" sldId="263"/>
            <ac:spMk id="24" creationId="{BB27CA8C-D053-4FD9-BEAF-B5948DE8710A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29" creationId="{0C0CF4B4-D430-46B6-8A32-8272252EA1E9}"/>
          </ac:spMkLst>
        </pc:spChg>
        <pc:picChg chg="del">
          <ac:chgData name="Kulinich Bohdan" userId="48e65c9f34e137d0" providerId="LiveId" clId="{AA8232F2-4DF3-4AE9-8393-601677EC3ABF}" dt="2019-10-21T19:55:13.330" v="853" actId="478"/>
          <ac:picMkLst>
            <pc:docMk/>
            <pc:sldMk cId="3950386982" sldId="263"/>
            <ac:picMk id="10" creationId="{42A5A43A-0738-417B-B884-F0AA81899F40}"/>
          </ac:picMkLst>
        </pc:picChg>
        <pc:picChg chg="del">
          <ac:chgData name="Kulinich Bohdan" userId="48e65c9f34e137d0" providerId="LiveId" clId="{AA8232F2-4DF3-4AE9-8393-601677EC3ABF}" dt="2019-10-21T19:55:09.223" v="850" actId="478"/>
          <ac:picMkLst>
            <pc:docMk/>
            <pc:sldMk cId="3950386982" sldId="263"/>
            <ac:picMk id="11" creationId="{2CB939DE-14B4-4214-8109-14EFD23EBE19}"/>
          </ac:picMkLst>
        </pc:picChg>
        <pc:picChg chg="add">
          <ac:chgData name="Kulinich Bohdan" userId="48e65c9f34e137d0" providerId="LiveId" clId="{AA8232F2-4DF3-4AE9-8393-601677EC3ABF}" dt="2019-10-21T20:43:49.530" v="988"/>
          <ac:picMkLst>
            <pc:docMk/>
            <pc:sldMk cId="3950386982" sldId="263"/>
            <ac:picMk id="21" creationId="{A7FF7DA8-592A-468E-A56F-DAB9A0AFE876}"/>
          </ac:picMkLst>
        </pc:picChg>
        <pc:cxnChg chg="del">
          <ac:chgData name="Kulinich Bohdan" userId="48e65c9f34e137d0" providerId="LiveId" clId="{AA8232F2-4DF3-4AE9-8393-601677EC3ABF}" dt="2019-10-21T19:55:08.585" v="849" actId="478"/>
          <ac:cxnSpMkLst>
            <pc:docMk/>
            <pc:sldMk cId="3950386982" sldId="263"/>
            <ac:cxnSpMk id="6" creationId="{68238E0F-28D1-4C03-B093-7EDC48FB2913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17" creationId="{B98EA95B-4D84-4B8D-B17A-C10BD0BBA701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0" creationId="{DC0EAA1E-50C2-47E2-8D72-CDC81B761F97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AA8232F2-4DF3-4AE9-8393-601677EC3ABF}" dt="2019-10-24T14:34:36.197" v="3433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AA8232F2-4DF3-4AE9-8393-601677EC3ABF}" dt="2019-10-24T14:26:02.388" v="3272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28:37.858" v="335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1:12.723" v="3404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4:36.197" v="3433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AA8232F2-4DF3-4AE9-8393-601677EC3ABF}" dt="2019-10-21T17:23:55.869" v="142" actId="2696"/>
        <pc:sldMkLst>
          <pc:docMk/>
          <pc:sldMk cId="4256551153" sldId="287"/>
        </pc:sldMkLst>
      </pc:sldChg>
      <pc:sldChg chg="addSp delSp modSp delAnim modAnim">
        <pc:chgData name="Kulinich Bohdan" userId="48e65c9f34e137d0" providerId="LiveId" clId="{AA8232F2-4DF3-4AE9-8393-601677EC3ABF}" dt="2019-10-24T09:40:53.582" v="3042"/>
        <pc:sldMkLst>
          <pc:docMk/>
          <pc:sldMk cId="3718271295" sldId="304"/>
        </pc:sldMkLst>
        <pc:spChg chg="add del mod">
          <ac:chgData name="Kulinich Bohdan" userId="48e65c9f34e137d0" providerId="LiveId" clId="{AA8232F2-4DF3-4AE9-8393-601677EC3ABF}" dt="2019-10-22T04:38:58.919" v="1344" actId="11529"/>
          <ac:spMkLst>
            <pc:docMk/>
            <pc:sldMk cId="3718271295" sldId="304"/>
            <ac:spMk id="5" creationId="{7619B81A-2388-425A-AE7E-CC31654AE326}"/>
          </ac:spMkLst>
        </pc:spChg>
        <pc:spChg chg="mod ord">
          <ac:chgData name="Kulinich Bohdan" userId="48e65c9f34e137d0" providerId="LiveId" clId="{AA8232F2-4DF3-4AE9-8393-601677EC3ABF}" dt="2019-10-22T03:45:48.860" v="1263" actId="14100"/>
          <ac:spMkLst>
            <pc:docMk/>
            <pc:sldMk cId="3718271295" sldId="304"/>
            <ac:spMk id="7" creationId="{00000000-0000-0000-0000-000000000000}"/>
          </ac:spMkLst>
        </pc:spChg>
        <pc:spChg chg="del mod ord">
          <ac:chgData name="Kulinich Bohdan" userId="48e65c9f34e137d0" providerId="LiveId" clId="{AA8232F2-4DF3-4AE9-8393-601677EC3ABF}" dt="2019-10-22T03:45:35.598" v="1261" actId="478"/>
          <ac:spMkLst>
            <pc:docMk/>
            <pc:sldMk cId="3718271295" sldId="304"/>
            <ac:spMk id="8" creationId="{0C95F657-AC32-4B0F-B74B-7A2811596A45}"/>
          </ac:spMkLst>
        </pc:spChg>
        <pc:spChg chg="del mod ord">
          <ac:chgData name="Kulinich Bohdan" userId="48e65c9f34e137d0" providerId="LiveId" clId="{AA8232F2-4DF3-4AE9-8393-601677EC3ABF}" dt="2019-10-22T03:45:36.887" v="1262" actId="478"/>
          <ac:spMkLst>
            <pc:docMk/>
            <pc:sldMk cId="3718271295" sldId="304"/>
            <ac:spMk id="9" creationId="{83FE6409-AD8F-4BB2-A55E-79A7F1760873}"/>
          </ac:spMkLst>
        </pc:spChg>
        <pc:spChg chg="add mod ord">
          <ac:chgData name="Kulinich Bohdan" userId="48e65c9f34e137d0" providerId="LiveId" clId="{AA8232F2-4DF3-4AE9-8393-601677EC3ABF}" dt="2019-10-22T04:42:28.247" v="1396" actId="171"/>
          <ac:spMkLst>
            <pc:docMk/>
            <pc:sldMk cId="3718271295" sldId="304"/>
            <ac:spMk id="10" creationId="{17855E0F-604F-4FB4-9548-9CBEE3942FAF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0" creationId="{2A3D34F7-046E-4191-B7FA-AD07180F74D2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1" creationId="{70786F47-7015-43EA-BD07-1BBBAFD51276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2" creationId="{3AB05AFA-138F-45D3-A8C0-75612011B125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6" creationId="{63D8F193-2E6B-41FD-B375-9089473392F6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7" creationId="{05EB6EDC-CC4E-4BCD-85F6-5AC95E8C48EC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8" creationId="{15085810-1B38-443F-8FCA-E6AA7670AC68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9" creationId="{D0C68CAD-98A7-4068-836E-32AE24EDCA52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0" creationId="{441A0066-6D20-4742-A25A-B590E291BDEC}"/>
          </ac:spMkLst>
        </pc:spChg>
        <pc:spChg chg="add mod or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3" creationId="{DB8CF129-1FE6-4538-85D0-4D90E642C434}"/>
          </ac:spMkLst>
        </pc:spChg>
        <pc:spChg chg="ord">
          <ac:chgData name="Kulinich Bohdan" userId="48e65c9f34e137d0" providerId="LiveId" clId="{AA8232F2-4DF3-4AE9-8393-601677EC3ABF}" dt="2019-10-22T04:37:02.382" v="1333" actId="166"/>
          <ac:spMkLst>
            <pc:docMk/>
            <pc:sldMk cId="3718271295" sldId="304"/>
            <ac:spMk id="37" creationId="{00000000-0000-0000-0000-000000000000}"/>
          </ac:spMkLst>
        </pc:spChg>
        <pc:grpChg chg="add del mod">
          <ac:chgData name="Kulinich Bohdan" userId="48e65c9f34e137d0" providerId="LiveId" clId="{AA8232F2-4DF3-4AE9-8393-601677EC3ABF}" dt="2019-10-21T21:05:24.267" v="1109" actId="165"/>
          <ac:grpSpMkLst>
            <pc:docMk/>
            <pc:sldMk cId="3718271295" sldId="304"/>
            <ac:grpSpMk id="13" creationId="{5E5F4D33-06CB-47D4-8BE7-64FC704823B2}"/>
          </ac:grpSpMkLst>
        </pc:grpChg>
        <pc:grpChg chg="add del mod">
          <ac:chgData name="Kulinich Bohdan" userId="48e65c9f34e137d0" providerId="LiveId" clId="{AA8232F2-4DF3-4AE9-8393-601677EC3ABF}" dt="2019-10-22T04:37:13.903" v="1335" actId="165"/>
          <ac:grpSpMkLst>
            <pc:docMk/>
            <pc:sldMk cId="3718271295" sldId="304"/>
            <ac:grpSpMk id="21" creationId="{55A16037-23F5-4A8C-BD25-74BAD378BA30}"/>
          </ac:grpSpMkLst>
        </pc:grpChg>
        <pc:picChg chg="del ord">
          <ac:chgData name="Kulinich Bohdan" userId="48e65c9f34e137d0" providerId="LiveId" clId="{AA8232F2-4DF3-4AE9-8393-601677EC3ABF}" dt="2019-10-24T09:40:42.500" v="3038" actId="478"/>
          <ac:picMkLst>
            <pc:docMk/>
            <pc:sldMk cId="3718271295" sldId="304"/>
            <ac:picMk id="2" creationId="{00000000-0000-0000-0000-000000000000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4" creationId="{2CD24108-4B44-4081-9F32-F328DC36C36B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5" creationId="{EA23DC97-4990-47AF-8D60-767BCC52D283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2" creationId="{4D367CC8-71BE-49D5-AFB4-85AFA070A59E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5" creationId="{6CFA9382-1CE4-4EC0-8117-28622AA6E9F7}"/>
          </ac:picMkLst>
        </pc:picChg>
        <pc:picChg chg="del">
          <ac:chgData name="Kulinich Bohdan" userId="48e65c9f34e137d0" providerId="LiveId" clId="{AA8232F2-4DF3-4AE9-8393-601677EC3ABF}" dt="2019-10-21T20:45:27.495" v="1071" actId="478"/>
          <ac:picMkLst>
            <pc:docMk/>
            <pc:sldMk cId="3718271295" sldId="304"/>
            <ac:picMk id="30" creationId="{00000000-0000-0000-0000-000000000000}"/>
          </ac:picMkLst>
        </pc:picChg>
        <pc:picChg chg="add">
          <ac:chgData name="Kulinich Bohdan" userId="48e65c9f34e137d0" providerId="LiveId" clId="{AA8232F2-4DF3-4AE9-8393-601677EC3ABF}" dt="2019-10-24T09:40:43.552" v="3039"/>
          <ac:picMkLst>
            <pc:docMk/>
            <pc:sldMk cId="3718271295" sldId="304"/>
            <ac:picMk id="36" creationId="{78270365-1D9E-49C8-AE45-69E4F35C15C4}"/>
          </ac:picMkLst>
        </pc:pic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6" creationId="{06871A91-426B-407B-9A94-10294481C267}"/>
          </ac:cxnSpMkLst>
        </pc:cxnChg>
        <pc:cxnChg chg="add mod ord">
          <ac:chgData name="Kulinich Bohdan" userId="48e65c9f34e137d0" providerId="LiveId" clId="{AA8232F2-4DF3-4AE9-8393-601677EC3ABF}" dt="2019-10-22T04:42:39.961" v="1401" actId="170"/>
          <ac:cxnSpMkLst>
            <pc:docMk/>
            <pc:sldMk cId="3718271295" sldId="304"/>
            <ac:cxnSpMk id="12" creationId="{56CFA129-0AC8-42C8-A2A9-AF3406C849DF}"/>
          </ac:cxnSpMkLst>
        </pc:cxn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24" creationId="{0F46F953-237A-4255-996A-D28242F39CCA}"/>
          </ac:cxnSpMkLst>
        </pc:cxnChg>
      </pc:sldChg>
      <pc:sldChg chg="modAnim">
        <pc:chgData name="Kulinich Bohdan" userId="48e65c9f34e137d0" providerId="LiveId" clId="{AA8232F2-4DF3-4AE9-8393-601677EC3ABF}" dt="2019-10-24T09:42:15.895" v="3063"/>
        <pc:sldMkLst>
          <pc:docMk/>
          <pc:sldMk cId="2523760687" sldId="305"/>
        </pc:sldMkLst>
      </pc:sldChg>
      <pc:sldChg chg="del">
        <pc:chgData name="Kulinich Bohdan" userId="48e65c9f34e137d0" providerId="LiveId" clId="{AA8232F2-4DF3-4AE9-8393-601677EC3ABF}" dt="2019-10-21T18:04:18.474" v="356" actId="2696"/>
        <pc:sldMkLst>
          <pc:docMk/>
          <pc:sldMk cId="105372732" sldId="309"/>
        </pc:sldMkLst>
      </pc:sldChg>
      <pc:sldChg chg="del">
        <pc:chgData name="Kulinich Bohdan" userId="48e65c9f34e137d0" providerId="LiveId" clId="{AA8232F2-4DF3-4AE9-8393-601677EC3ABF}" dt="2019-10-19T19:51:22.135" v="111" actId="2696"/>
        <pc:sldMkLst>
          <pc:docMk/>
          <pc:sldMk cId="3061842496" sldId="312"/>
        </pc:sldMkLst>
      </pc:sldChg>
      <pc:sldChg chg="del">
        <pc:chgData name="Kulinich Bohdan" userId="48e65c9f34e137d0" providerId="LiveId" clId="{AA8232F2-4DF3-4AE9-8393-601677EC3ABF}" dt="2019-10-24T09:31:39.601" v="2947" actId="2696"/>
        <pc:sldMkLst>
          <pc:docMk/>
          <pc:sldMk cId="2224457566" sldId="314"/>
        </pc:sldMkLst>
      </pc:sldChg>
      <pc:sldChg chg="del">
        <pc:chgData name="Kulinich Bohdan" userId="48e65c9f34e137d0" providerId="LiveId" clId="{AA8232F2-4DF3-4AE9-8393-601677EC3ABF}" dt="2019-10-24T09:31:39.061" v="2946" actId="2696"/>
        <pc:sldMkLst>
          <pc:docMk/>
          <pc:sldMk cId="1811028756" sldId="317"/>
        </pc:sldMkLst>
      </pc:sldChg>
      <pc:sldChg chg="del">
        <pc:chgData name="Kulinich Bohdan" userId="48e65c9f34e137d0" providerId="LiveId" clId="{AA8232F2-4DF3-4AE9-8393-601677EC3ABF}" dt="2019-10-24T09:31:40.071" v="2948" actId="2696"/>
        <pc:sldMkLst>
          <pc:docMk/>
          <pc:sldMk cId="1170001482" sldId="318"/>
        </pc:sldMkLst>
      </pc:sldChg>
      <pc:sldChg chg="addSp delSp modSp delAnim modAnim">
        <pc:chgData name="Kulinich Bohdan" userId="48e65c9f34e137d0" providerId="LiveId" clId="{AA8232F2-4DF3-4AE9-8393-601677EC3ABF}" dt="2019-10-24T09:39:00.310" v="3035"/>
        <pc:sldMkLst>
          <pc:docMk/>
          <pc:sldMk cId="594277324" sldId="320"/>
        </pc:sldMkLst>
        <pc:spChg chg="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1" creationId="{D89C47A6-4F93-4733-B20F-E23A0F240194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5" creationId="{B9526E46-520D-4933-9122-A7B4257BBF7E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27" creationId="{07E9E0E6-B599-4575-B36C-9A000695514C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28" creationId="{6FB16B8B-6E38-40ED-9FF9-4AAC6109186D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29" creationId="{7FB6F70A-D536-4976-B1CB-3EFBEBB38181}"/>
          </ac:spMkLst>
        </pc:spChg>
        <pc:spChg chg="add del mod">
          <ac:chgData name="Kulinich Bohdan" userId="48e65c9f34e137d0" providerId="LiveId" clId="{AA8232F2-4DF3-4AE9-8393-601677EC3ABF}" dt="2019-10-21T19:31:32.380" v="584" actId="478"/>
          <ac:spMkLst>
            <pc:docMk/>
            <pc:sldMk cId="594277324" sldId="320"/>
            <ac:spMk id="31" creationId="{E77A0788-2A6E-482A-B7DB-4A515D6A7FD9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AA8232F2-4DF3-4AE9-8393-601677EC3ABF}" dt="2019-10-21T19:31:34.315" v="585" actId="478"/>
          <ac:spMkLst>
            <pc:docMk/>
            <pc:sldMk cId="594277324" sldId="320"/>
            <ac:spMk id="33" creationId="{952F5529-608F-4A68-82BD-6A733BA27F9E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5" creationId="{6629D4B4-6B76-4D59-A58D-88633EFFD48F}"/>
          </ac:spMkLst>
        </pc:spChg>
        <pc:spChg chg="add del mod">
          <ac:chgData name="Kulinich Bohdan" userId="48e65c9f34e137d0" providerId="LiveId" clId="{AA8232F2-4DF3-4AE9-8393-601677EC3ABF}" dt="2019-10-21T18:26:26.704" v="563" actId="478"/>
          <ac:spMkLst>
            <pc:docMk/>
            <pc:sldMk cId="594277324" sldId="320"/>
            <ac:spMk id="38" creationId="{04639D42-A164-4383-9341-CAB1835F7A66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43" creationId="{7FE5FD76-C11D-4CF9-BFD0-AFE974594937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44" creationId="{6A5AA91C-0BF0-4051-9160-A48C618BFAB3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45" creationId="{2B6F65D5-AAAA-4360-9379-4E27E701310E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0" creationId="{0D8A31B0-65B0-4E45-84D0-92379FCB238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1" creationId="{180427BA-0755-4883-AADE-A984039BB921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52" creationId="{6660D45A-F87B-4D49-B06B-ABE757E8E90D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53" creationId="{78C4B124-4650-4CD0-A4BB-B37B7BACA3AE}"/>
          </ac:spMkLst>
        </pc:spChg>
        <pc:picChg chg="add mod">
          <ac:chgData name="Kulinich Bohdan" userId="48e65c9f34e137d0" providerId="LiveId" clId="{AA8232F2-4DF3-4AE9-8393-601677EC3ABF}" dt="2019-10-21T20:16:31.428" v="983" actId="1076"/>
          <ac:picMkLst>
            <pc:docMk/>
            <pc:sldMk cId="594277324" sldId="320"/>
            <ac:picMk id="30" creationId="{4D5A204F-EAA0-4CE5-B781-4915B1230EF4}"/>
          </ac:picMkLst>
        </pc:picChg>
        <pc:picChg chg="del">
          <ac:chgData name="Kulinich Bohdan" userId="48e65c9f34e137d0" providerId="LiveId" clId="{AA8232F2-4DF3-4AE9-8393-601677EC3ABF}" dt="2019-10-21T17:36:15.370" v="303" actId="478"/>
          <ac:picMkLst>
            <pc:docMk/>
            <pc:sldMk cId="594277324" sldId="320"/>
            <ac:picMk id="40" creationId="{944631D6-A70B-4241-8340-6EAAF54DA47D}"/>
          </ac:picMkLst>
        </pc:picChg>
        <pc:picChg chg="del">
          <ac:chgData name="Kulinich Bohdan" userId="48e65c9f34e137d0" providerId="LiveId" clId="{AA8232F2-4DF3-4AE9-8393-601677EC3ABF}" dt="2019-10-21T17:36:14.525" v="302" actId="478"/>
          <ac:picMkLst>
            <pc:docMk/>
            <pc:sldMk cId="594277324" sldId="320"/>
            <ac:picMk id="41" creationId="{3BC11469-6D9D-42AF-97D2-6F8CDA031F59}"/>
          </ac:picMkLst>
        </pc:picChg>
        <pc:picChg chg="del">
          <ac:chgData name="Kulinich Bohdan" userId="48e65c9f34e137d0" providerId="LiveId" clId="{AA8232F2-4DF3-4AE9-8393-601677EC3ABF}" dt="2019-10-21T17:36:13.685" v="301" actId="478"/>
          <ac:picMkLst>
            <pc:docMk/>
            <pc:sldMk cId="594277324" sldId="320"/>
            <ac:picMk id="47" creationId="{45463FE2-9E7E-4787-8BB9-7787A2DE393C}"/>
          </ac:picMkLst>
        </pc:picChg>
        <pc:picChg chg="del">
          <ac:chgData name="Kulinich Bohdan" userId="48e65c9f34e137d0" providerId="LiveId" clId="{AA8232F2-4DF3-4AE9-8393-601677EC3ABF}" dt="2019-10-21T17:36:12.737" v="300" actId="478"/>
          <ac:picMkLst>
            <pc:docMk/>
            <pc:sldMk cId="594277324" sldId="320"/>
            <ac:picMk id="48" creationId="{590D0201-F04C-48C9-AB80-A93C5EF262AF}"/>
          </ac:picMkLst>
        </pc:picChg>
        <pc:picChg chg="del">
          <ac:chgData name="Kulinich Bohdan" userId="48e65c9f34e137d0" providerId="LiveId" clId="{AA8232F2-4DF3-4AE9-8393-601677EC3ABF}" dt="2019-10-21T17:36:11.753" v="299" actId="478"/>
          <ac:picMkLst>
            <pc:docMk/>
            <pc:sldMk cId="594277324" sldId="320"/>
            <ac:picMk id="55" creationId="{7D6EFEF7-2F50-4582-A04A-A72776BB114B}"/>
          </ac:picMkLst>
        </pc:picChg>
        <pc:picChg chg="del">
          <ac:chgData name="Kulinich Bohdan" userId="48e65c9f34e137d0" providerId="LiveId" clId="{AA8232F2-4DF3-4AE9-8393-601677EC3ABF}" dt="2019-10-21T17:36:10.523" v="298" actId="478"/>
          <ac:picMkLst>
            <pc:docMk/>
            <pc:sldMk cId="594277324" sldId="320"/>
            <ac:picMk id="56" creationId="{E309EF42-12F6-422F-83AF-6E47CCE8FD95}"/>
          </ac:picMkLst>
        </pc:pic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5" creationId="{1650E0F5-93B0-4658-A0B5-9162C4F891F9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6" creationId="{74FABD34-C250-453F-BFF4-062B470ED68E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34" creationId="{311828C8-1FDB-44C8-BC6D-91A64C1DA395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2" creationId="{E1DE623C-ECC0-4F5F-A3E4-C88C532722D6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9" creationId="{ED81A340-25A8-47AC-B7E6-9B5536393903}"/>
          </ac:cxnSpMkLst>
        </pc:cxnChg>
      </pc:sldChg>
      <pc:sldChg chg="del">
        <pc:chgData name="Kulinich Bohdan" userId="48e65c9f34e137d0" providerId="LiveId" clId="{AA8232F2-4DF3-4AE9-8393-601677EC3ABF}" dt="2019-10-21T17:23:57.200" v="143" actId="2696"/>
        <pc:sldMkLst>
          <pc:docMk/>
          <pc:sldMk cId="2517264251" sldId="322"/>
        </pc:sldMkLst>
      </pc:sldChg>
      <pc:sldChg chg="del">
        <pc:chgData name="Kulinich Bohdan" userId="48e65c9f34e137d0" providerId="LiveId" clId="{AA8232F2-4DF3-4AE9-8393-601677EC3ABF}" dt="2019-10-24T09:31:38.581" v="2945" actId="2696"/>
        <pc:sldMkLst>
          <pc:docMk/>
          <pc:sldMk cId="3551227057" sldId="323"/>
        </pc:sldMkLst>
      </pc:sldChg>
      <pc:sldChg chg="del">
        <pc:chgData name="Kulinich Bohdan" userId="48e65c9f34e137d0" providerId="LiveId" clId="{AA8232F2-4DF3-4AE9-8393-601677EC3ABF}" dt="2019-10-21T17:23:59.713" v="144" actId="2696"/>
        <pc:sldMkLst>
          <pc:docMk/>
          <pc:sldMk cId="273225443" sldId="325"/>
        </pc:sldMkLst>
      </pc:sldChg>
      <pc:sldChg chg="addSp delSp modSp delAnim modAnim">
        <pc:chgData name="Kulinich Bohdan" userId="48e65c9f34e137d0" providerId="LiveId" clId="{AA8232F2-4DF3-4AE9-8393-601677EC3ABF}" dt="2019-10-24T12:05:33.857" v="3086"/>
        <pc:sldMkLst>
          <pc:docMk/>
          <pc:sldMk cId="2320942944" sldId="326"/>
        </pc:sldMkLst>
        <pc:spChg chg="mod">
          <ac:chgData name="Kulinich Bohdan" userId="48e65c9f34e137d0" providerId="LiveId" clId="{AA8232F2-4DF3-4AE9-8393-601677EC3ABF}" dt="2019-10-21T17:24:50.908" v="198" actId="20577"/>
          <ac:spMkLst>
            <pc:docMk/>
            <pc:sldMk cId="2320942944" sldId="326"/>
            <ac:spMk id="4" creationId="{00000000-0000-0000-0000-000000000000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8" creationId="{552CA498-8586-4F16-A8AF-27DCB432BEF2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9" creationId="{63E5D5FE-C22A-4483-BD83-1DE861448B5B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0" creationId="{3012DB0F-1FE4-4E53-BF7B-5DB84DA85D07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0" creationId="{3330A04C-9DC2-4E2B-BA03-30B082120091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1" creationId="{8B7BA6A5-5FC0-4EC1-B5E9-0F98D2CCCE6F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1" creationId="{EF79BD86-2424-4632-8A4B-EA3401B5000D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2" creationId="{7DFE74EC-0B62-436F-86C7-119A36D8623B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3" creationId="{E3C847F4-27B0-4EB0-8976-8AD55D0498BB}"/>
          </ac:spMkLst>
        </pc:spChg>
        <pc:spChg chg="add del mod">
          <ac:chgData name="Kulinich Bohdan" userId="48e65c9f34e137d0" providerId="LiveId" clId="{AA8232F2-4DF3-4AE9-8393-601677EC3ABF}" dt="2019-10-24T03:58:13.874" v="1864" actId="478"/>
          <ac:spMkLst>
            <pc:docMk/>
            <pc:sldMk cId="2320942944" sldId="326"/>
            <ac:spMk id="14" creationId="{160F7DC6-8689-437E-8320-7246D85DB410}"/>
          </ac:spMkLst>
        </pc:spChg>
        <pc:spChg chg="mod">
          <ac:chgData name="Kulinich Bohdan" userId="48e65c9f34e137d0" providerId="LiveId" clId="{AA8232F2-4DF3-4AE9-8393-601677EC3ABF}" dt="2019-10-24T08:41:35.693" v="2560" actId="1076"/>
          <ac:spMkLst>
            <pc:docMk/>
            <pc:sldMk cId="2320942944" sldId="326"/>
            <ac:spMk id="17" creationId="{E18F9F52-8EBC-4C6A-A5EA-D5081EB797ED}"/>
          </ac:spMkLst>
        </pc:spChg>
        <pc:spChg chg="add mod">
          <ac:chgData name="Kulinich Bohdan" userId="48e65c9f34e137d0" providerId="LiveId" clId="{AA8232F2-4DF3-4AE9-8393-601677EC3ABF}" dt="2019-10-24T04:00:30.211" v="1879" actId="14100"/>
          <ac:spMkLst>
            <pc:docMk/>
            <pc:sldMk cId="2320942944" sldId="326"/>
            <ac:spMk id="19" creationId="{32B13904-A668-4946-AD2B-E558A8F6F18D}"/>
          </ac:spMkLst>
        </pc:spChg>
        <pc:spChg chg="add mod">
          <ac:chgData name="Kulinich Bohdan" userId="48e65c9f34e137d0" providerId="LiveId" clId="{AA8232F2-4DF3-4AE9-8393-601677EC3ABF}" dt="2019-10-24T04:00:25.265" v="1878" actId="1076"/>
          <ac:spMkLst>
            <pc:docMk/>
            <pc:sldMk cId="2320942944" sldId="326"/>
            <ac:spMk id="20" creationId="{41AA4E5B-1704-4729-A22B-F5F62AF6BA27}"/>
          </ac:spMkLst>
        </pc:spChg>
        <pc:spChg chg="mod">
          <ac:chgData name="Kulinich Bohdan" userId="48e65c9f34e137d0" providerId="LiveId" clId="{AA8232F2-4DF3-4AE9-8393-601677EC3ABF}" dt="2019-10-24T12:05:01.549" v="3067" actId="1076"/>
          <ac:spMkLst>
            <pc:docMk/>
            <pc:sldMk cId="2320942944" sldId="326"/>
            <ac:spMk id="23" creationId="{83B61A94-9A84-4A1A-993D-5153241E33D4}"/>
          </ac:spMkLst>
        </pc:spChg>
        <pc:spChg chg="del">
          <ac:chgData name="Kulinich Bohdan" userId="48e65c9f34e137d0" providerId="LiveId" clId="{AA8232F2-4DF3-4AE9-8393-601677EC3ABF}" dt="2019-10-21T17:25:06.926" v="205" actId="478"/>
          <ac:spMkLst>
            <pc:docMk/>
            <pc:sldMk cId="2320942944" sldId="326"/>
            <ac:spMk id="24" creationId="{94F14F84-242C-468A-B4A4-7B08720A57AD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5" creationId="{12C81648-7D49-4BFA-80DC-182A8446BB45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6" creationId="{6642456A-7CAA-485F-8C3F-474C7168E32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7" creationId="{6DCBBA39-2265-4586-835E-84A627C30B1A}"/>
          </ac:spMkLst>
        </pc:spChg>
        <pc:spChg chg="del">
          <ac:chgData name="Kulinich Bohdan" userId="48e65c9f34e137d0" providerId="LiveId" clId="{AA8232F2-4DF3-4AE9-8393-601677EC3ABF}" dt="2019-10-21T17:25:05.946" v="204" actId="478"/>
          <ac:spMkLst>
            <pc:docMk/>
            <pc:sldMk cId="2320942944" sldId="326"/>
            <ac:spMk id="28" creationId="{89799E52-ACC5-4FBD-9C75-E25C48E3F103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9" creationId="{38142A4F-E260-4E48-9D4E-22AD77BE63FC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0" creationId="{BDADDB33-5A95-481A-B641-A0E7E5210044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1T17:25:04.173" v="203" actId="478"/>
          <ac:spMkLst>
            <pc:docMk/>
            <pc:sldMk cId="2320942944" sldId="326"/>
            <ac:spMk id="32" creationId="{B9E8DFA8-5935-4EFC-94A1-43E258ABAABA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6" creationId="{982430DF-C6A0-4767-B111-425D51B49403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7" creationId="{F2DAB287-019F-4BD7-881E-93446762CBE7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45" creationId="{3B96483C-E429-496F-BA72-2C8E58FA0C55}"/>
          </ac:spMkLst>
        </pc:spChg>
        <pc:spChg chg="del">
          <ac:chgData name="Kulinich Bohdan" userId="48e65c9f34e137d0" providerId="LiveId" clId="{AA8232F2-4DF3-4AE9-8393-601677EC3ABF}" dt="2019-10-21T17:24:58.871" v="201" actId="478"/>
          <ac:spMkLst>
            <pc:docMk/>
            <pc:sldMk cId="2320942944" sldId="326"/>
            <ac:spMk id="51" creationId="{50B80FAF-3B49-41E8-B47D-E4F352D7C2A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52" creationId="{817366D4-F641-43E7-8315-B6E8C969C542}"/>
          </ac:spMkLst>
        </pc:spChg>
        <pc:grpChg chg="del">
          <ac:chgData name="Kulinich Bohdan" userId="48e65c9f34e137d0" providerId="LiveId" clId="{AA8232F2-4DF3-4AE9-8393-601677EC3ABF}" dt="2019-10-21T17:25:00.032" v="202" actId="478"/>
          <ac:grpSpMkLst>
            <pc:docMk/>
            <pc:sldMk cId="2320942944" sldId="326"/>
            <ac:grpSpMk id="2" creationId="{192D26D4-4EB5-4F0A-AEB2-BCC91B8FB705}"/>
          </ac:grpSpMkLst>
        </pc:grpChg>
        <pc:grpChg chg="add del mod">
          <ac:chgData name="Kulinich Bohdan" userId="48e65c9f34e137d0" providerId="LiveId" clId="{AA8232F2-4DF3-4AE9-8393-601677EC3ABF}" dt="2019-10-24T12:05:18.700" v="3069" actId="478"/>
          <ac:grpSpMkLst>
            <pc:docMk/>
            <pc:sldMk cId="2320942944" sldId="326"/>
            <ac:grpSpMk id="15" creationId="{0E9486E9-5DAD-460A-9421-056B9A73A33C}"/>
          </ac:grpSpMkLst>
        </pc:grpChg>
        <pc:grpChg chg="add mod">
          <ac:chgData name="Kulinich Bohdan" userId="48e65c9f34e137d0" providerId="LiveId" clId="{AA8232F2-4DF3-4AE9-8393-601677EC3ABF}" dt="2019-10-24T12:05:26.372" v="3070" actId="1076"/>
          <ac:grpSpMkLst>
            <pc:docMk/>
            <pc:sldMk cId="2320942944" sldId="326"/>
            <ac:grpSpMk id="21" creationId="{44B10465-CDAE-4A57-AD16-0821C7451FC0}"/>
          </ac:grpSpMkLst>
        </pc:grpChg>
        <pc:grpChg chg="del">
          <ac:chgData name="Kulinich Bohdan" userId="48e65c9f34e137d0" providerId="LiveId" clId="{AA8232F2-4DF3-4AE9-8393-601677EC3ABF}" dt="2019-10-21T17:25:11.839" v="206" actId="478"/>
          <ac:grpSpMkLst>
            <pc:docMk/>
            <pc:sldMk cId="2320942944" sldId="326"/>
            <ac:grpSpMk id="33" creationId="{4169146D-BF76-4AA8-B411-58545E72E93D}"/>
          </ac:grpSpMkLst>
        </pc:grpChg>
        <pc:picChg chg="add del">
          <ac:chgData name="Kulinich Bohdan" userId="48e65c9f34e137d0" providerId="LiveId" clId="{AA8232F2-4DF3-4AE9-8393-601677EC3ABF}" dt="2019-10-24T12:05:18.700" v="3069" actId="478"/>
          <ac:picMkLst>
            <pc:docMk/>
            <pc:sldMk cId="2320942944" sldId="326"/>
            <ac:picMk id="14" creationId="{814FF3A3-7D05-40E4-9B37-80AF11591F82}"/>
          </ac:picMkLst>
        </pc:picChg>
        <pc:picChg chg="add mod">
          <ac:chgData name="Kulinich Bohdan" userId="48e65c9f34e137d0" providerId="LiveId" clId="{AA8232F2-4DF3-4AE9-8393-601677EC3ABF}" dt="2019-10-24T12:05:26.372" v="3070" actId="1076"/>
          <ac:picMkLst>
            <pc:docMk/>
            <pc:sldMk cId="2320942944" sldId="326"/>
            <ac:picMk id="18" creationId="{5AF5DE0E-97FB-4C6A-AD75-B745C1ADBB79}"/>
          </ac:picMkLst>
        </pc:picChg>
        <pc:picChg chg="del">
          <ac:chgData name="Kulinich Bohdan" userId="48e65c9f34e137d0" providerId="LiveId" clId="{AA8232F2-4DF3-4AE9-8393-601677EC3ABF}" dt="2019-10-21T17:24:57.493" v="200" actId="478"/>
          <ac:picMkLst>
            <pc:docMk/>
            <pc:sldMk cId="2320942944" sldId="326"/>
            <ac:picMk id="20" creationId="{F889033E-5382-48AA-8D60-B46EF995E10C}"/>
          </ac:picMkLst>
        </pc:picChg>
        <pc:picChg chg="del">
          <ac:chgData name="Kulinich Bohdan" userId="48e65c9f34e137d0" providerId="LiveId" clId="{AA8232F2-4DF3-4AE9-8393-601677EC3ABF}" dt="2019-10-21T17:24:56.280" v="199" actId="478"/>
          <ac:picMkLst>
            <pc:docMk/>
            <pc:sldMk cId="2320942944" sldId="326"/>
            <ac:picMk id="21" creationId="{6DEDEE7D-DF50-4E6A-8A47-00F32705D50A}"/>
          </ac:picMkLst>
        </pc:picChg>
        <pc:cxnChg chg="add del mod">
          <ac:chgData name="Kulinich Bohdan" userId="48e65c9f34e137d0" providerId="LiveId" clId="{AA8232F2-4DF3-4AE9-8393-601677EC3ABF}" dt="2019-10-24T03:55:50.849" v="1834" actId="11529"/>
          <ac:cxnSpMkLst>
            <pc:docMk/>
            <pc:sldMk cId="2320942944" sldId="326"/>
            <ac:cxnSpMk id="5" creationId="{5A84D415-431B-4085-BC59-FF38198A99E2}"/>
          </ac:cxnSpMkLst>
        </pc:cxnChg>
        <pc:cxnChg chg="del mod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6" creationId="{FA456323-37F6-4434-8E37-383EA4934853}"/>
          </ac:cxnSpMkLst>
        </pc:cxnChg>
        <pc:cxnChg chg="add mod">
          <ac:chgData name="Kulinich Bohdan" userId="48e65c9f34e137d0" providerId="LiveId" clId="{AA8232F2-4DF3-4AE9-8393-601677EC3ABF}" dt="2019-10-24T04:00:18.089" v="1877" actId="1076"/>
          <ac:cxnSpMkLst>
            <pc:docMk/>
            <pc:sldMk cId="2320942944" sldId="326"/>
            <ac:cxnSpMk id="7" creationId="{E65F1999-7C13-48F3-AA2E-FA5C631D247F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23" creationId="{5A9C8749-44C7-480D-A8FC-8B24F346C6A5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46" creationId="{CDCAF782-34EE-4D0D-8BBC-0EE7CCAAA31B}"/>
          </ac:cxnSpMkLst>
        </pc:cxnChg>
      </pc:sldChg>
      <pc:sldChg chg="del">
        <pc:chgData name="Kulinich Bohdan" userId="48e65c9f34e137d0" providerId="LiveId" clId="{AA8232F2-4DF3-4AE9-8393-601677EC3ABF}" dt="2019-10-24T09:31:38.381" v="2944" actId="2696"/>
        <pc:sldMkLst>
          <pc:docMk/>
          <pc:sldMk cId="2918127771" sldId="327"/>
        </pc:sldMkLst>
      </pc:sldChg>
      <pc:sldChg chg="del">
        <pc:chgData name="Kulinich Bohdan" userId="48e65c9f34e137d0" providerId="LiveId" clId="{AA8232F2-4DF3-4AE9-8393-601677EC3ABF}" dt="2019-10-21T18:04:20.759" v="357" actId="2696"/>
        <pc:sldMkLst>
          <pc:docMk/>
          <pc:sldMk cId="2189076879" sldId="328"/>
        </pc:sldMkLst>
      </pc:sldChg>
      <pc:sldChg chg="del">
        <pc:chgData name="Kulinich Bohdan" userId="48e65c9f34e137d0" providerId="LiveId" clId="{AA8232F2-4DF3-4AE9-8393-601677EC3ABF}" dt="2019-10-24T09:31:40.863" v="2950" actId="2696"/>
        <pc:sldMkLst>
          <pc:docMk/>
          <pc:sldMk cId="858341818" sldId="330"/>
        </pc:sldMkLst>
      </pc:sldChg>
      <pc:sldChg chg="del">
        <pc:chgData name="Kulinich Bohdan" userId="48e65c9f34e137d0" providerId="LiveId" clId="{AA8232F2-4DF3-4AE9-8393-601677EC3ABF}" dt="2019-10-24T09:31:40.451" v="2949" actId="2696"/>
        <pc:sldMkLst>
          <pc:docMk/>
          <pc:sldMk cId="1911096911" sldId="331"/>
        </pc:sldMkLst>
      </pc:sldChg>
      <pc:sldChg chg="delSp modSp add delAnim modAnim">
        <pc:chgData name="Kulinich Bohdan" userId="48e65c9f34e137d0" providerId="LiveId" clId="{AA8232F2-4DF3-4AE9-8393-601677EC3ABF}" dt="2019-10-23T21:32:01.598" v="1705" actId="1076"/>
        <pc:sldMkLst>
          <pc:docMk/>
          <pc:sldMk cId="3156963683" sldId="334"/>
        </pc:sldMkLst>
        <pc:spChg chg="mod">
          <ac:chgData name="Kulinich Bohdan" userId="48e65c9f34e137d0" providerId="LiveId" clId="{AA8232F2-4DF3-4AE9-8393-601677EC3ABF}" dt="2019-10-19T19:51:55.639" v="141" actId="20577"/>
          <ac:spMkLst>
            <pc:docMk/>
            <pc:sldMk cId="3156963683" sldId="334"/>
            <ac:spMk id="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7" creationId="{00000000-0000-0000-0000-000000000000}"/>
          </ac:spMkLst>
        </pc:spChg>
        <pc:spChg chg="del mod">
          <ac:chgData name="Kulinich Bohdan" userId="48e65c9f34e137d0" providerId="LiveId" clId="{AA8232F2-4DF3-4AE9-8393-601677EC3ABF}" dt="2019-10-23T21:31:57.462" v="1704" actId="478"/>
          <ac:spMkLst>
            <pc:docMk/>
            <pc:sldMk cId="3156963683" sldId="334"/>
            <ac:spMk id="9" creationId="{26E99197-8E29-4B55-9516-BB8CEE1F3FFB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3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7" creationId="{00000000-0000-0000-0000-000000000000}"/>
          </ac:spMkLst>
        </pc:spChg>
      </pc:sldChg>
      <pc:sldChg chg="add">
        <pc:chgData name="Kulinich Bohdan" userId="48e65c9f34e137d0" providerId="LiveId" clId="{AA8232F2-4DF3-4AE9-8393-601677EC3ABF}" dt="2019-10-21T17:47:13.357" v="308"/>
        <pc:sldMkLst>
          <pc:docMk/>
          <pc:sldMk cId="3487309637" sldId="335"/>
        </pc:sldMkLst>
      </pc:sldChg>
      <pc:sldChg chg="add del">
        <pc:chgData name="Kulinich Bohdan" userId="48e65c9f34e137d0" providerId="LiveId" clId="{AA8232F2-4DF3-4AE9-8393-601677EC3ABF}" dt="2019-10-21T21:03:44.660" v="1073"/>
        <pc:sldMkLst>
          <pc:docMk/>
          <pc:sldMk cId="177980055" sldId="336"/>
        </pc:sldMkLst>
      </pc:sldChg>
      <pc:sldChg chg="addSp delSp modSp add">
        <pc:chgData name="Kulinich Bohdan" userId="48e65c9f34e137d0" providerId="LiveId" clId="{AA8232F2-4DF3-4AE9-8393-601677EC3ABF}" dt="2019-10-22T04:34:59.922" v="1320" actId="164"/>
        <pc:sldMkLst>
          <pc:docMk/>
          <pc:sldMk cId="415577183" sldId="336"/>
        </pc:sldMkLst>
        <pc:grpChg chg="add del mod">
          <ac:chgData name="Kulinich Bohdan" userId="48e65c9f34e137d0" providerId="LiveId" clId="{AA8232F2-4DF3-4AE9-8393-601677EC3ABF}" dt="2019-10-22T04:34:22.037" v="1315" actId="478"/>
          <ac:grpSpMkLst>
            <pc:docMk/>
            <pc:sldMk cId="415577183" sldId="336"/>
            <ac:grpSpMk id="6" creationId="{522402DE-A572-4177-8506-7A52251A8CF9}"/>
          </ac:grpSpMkLst>
        </pc:grpChg>
        <pc:grpChg chg="add mod">
          <ac:chgData name="Kulinich Bohdan" userId="48e65c9f34e137d0" providerId="LiveId" clId="{AA8232F2-4DF3-4AE9-8393-601677EC3ABF}" dt="2019-10-22T04:34:59.922" v="1320" actId="164"/>
          <ac:grpSpMkLst>
            <pc:docMk/>
            <pc:sldMk cId="415577183" sldId="336"/>
            <ac:grpSpMk id="9" creationId="{40AABB1A-D477-44D6-8954-D2517EED012F}"/>
          </ac:grpSpMkLst>
        </pc:grp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3" creationId="{3347CE9F-9CE4-4DF4-9020-3ED51CE82B14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4" creationId="{632CCCFB-165F-47BD-B575-CCBE18199460}"/>
          </ac:picMkLst>
        </pc:pic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5" creationId="{E4ACDC33-143C-4972-AECC-ECAFFF616C2B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8" creationId="{1BAE0EA6-24CF-4E2C-88B2-33113351F5FF}"/>
          </ac:picMkLst>
        </pc:picChg>
      </pc:sldChg>
      <pc:sldChg chg="addSp delSp modSp del modAnim">
        <pc:chgData name="Kulinich Bohdan" userId="48e65c9f34e137d0" providerId="LiveId" clId="{AA8232F2-4DF3-4AE9-8393-601677EC3ABF}" dt="2019-10-23T21:26:19.274" v="1543" actId="2696"/>
        <pc:sldMkLst>
          <pc:docMk/>
          <pc:sldMk cId="2837876467" sldId="337"/>
        </pc:sldMkLst>
        <pc:spChg chg="ord">
          <ac:chgData name="Kulinich Bohdan" userId="48e65c9f34e137d0" providerId="LiveId" clId="{AA8232F2-4DF3-4AE9-8393-601677EC3ABF}" dt="2019-10-23T21:25:52.024" v="1540" actId="167"/>
          <ac:spMkLst>
            <pc:docMk/>
            <pc:sldMk cId="2837876467" sldId="337"/>
            <ac:spMk id="8" creationId="{36378CCE-E9DA-4415-A256-AAC7C7D43FE1}"/>
          </ac:spMkLst>
        </pc:spChg>
        <pc:spChg chg="add mod ord">
          <ac:chgData name="Kulinich Bohdan" userId="48e65c9f34e137d0" providerId="LiveId" clId="{AA8232F2-4DF3-4AE9-8393-601677EC3ABF}" dt="2019-10-23T21:22:27.017" v="1529" actId="167"/>
          <ac:spMkLst>
            <pc:docMk/>
            <pc:sldMk cId="2837876467" sldId="337"/>
            <ac:spMk id="9" creationId="{B659934E-4D72-4649-9232-4B79A48F992B}"/>
          </ac:spMkLst>
        </pc:spChg>
        <pc:spChg chg="ord">
          <ac:chgData name="Kulinich Bohdan" userId="48e65c9f34e137d0" providerId="LiveId" clId="{AA8232F2-4DF3-4AE9-8393-601677EC3ABF}" dt="2019-10-23T21:25:37.833" v="1537" actId="167"/>
          <ac:spMkLst>
            <pc:docMk/>
            <pc:sldMk cId="2837876467" sldId="337"/>
            <ac:spMk id="35" creationId="{EB0E4C46-B0BD-4995-B5E1-3611E3012C2C}"/>
          </ac:spMkLst>
        </pc:spChg>
        <pc:spChg chg="ord">
          <ac:chgData name="Kulinich Bohdan" userId="48e65c9f34e137d0" providerId="LiveId" clId="{AA8232F2-4DF3-4AE9-8393-601677EC3ABF}" dt="2019-10-23T21:25:55.033" v="1541" actId="167"/>
          <ac:spMkLst>
            <pc:docMk/>
            <pc:sldMk cId="2837876467" sldId="337"/>
            <ac:spMk id="36" creationId="{C1B1B0C0-178E-4A90-9818-D0B437DA2CAF}"/>
          </ac:spMkLst>
        </pc:spChg>
        <pc:spChg chg="ord">
          <ac:chgData name="Kulinich Bohdan" userId="48e65c9f34e137d0" providerId="LiveId" clId="{AA8232F2-4DF3-4AE9-8393-601677EC3ABF}" dt="2019-10-23T17:26:24.871" v="1434" actId="166"/>
          <ac:spMkLst>
            <pc:docMk/>
            <pc:sldMk cId="2837876467" sldId="337"/>
            <ac:spMk id="37" creationId="{00000000-0000-0000-0000-000000000000}"/>
          </ac:spMkLst>
        </pc:spChg>
        <pc:spChg chg="mod ord">
          <ac:chgData name="Kulinich Bohdan" userId="48e65c9f34e137d0" providerId="LiveId" clId="{AA8232F2-4DF3-4AE9-8393-601677EC3ABF}" dt="2019-10-23T21:25:34.172" v="1536" actId="167"/>
          <ac:spMkLst>
            <pc:docMk/>
            <pc:sldMk cId="2837876467" sldId="337"/>
            <ac:spMk id="38" creationId="{66887AEF-8150-4B16-9DF6-FB4336892112}"/>
          </ac:spMkLst>
        </pc:spChg>
        <pc:spChg chg="add mod">
          <ac:chgData name="Kulinich Bohdan" userId="48e65c9f34e137d0" providerId="LiveId" clId="{AA8232F2-4DF3-4AE9-8393-601677EC3ABF}" dt="2019-10-23T17:29:43.771" v="1452" actId="1076"/>
          <ac:spMkLst>
            <pc:docMk/>
            <pc:sldMk cId="2837876467" sldId="337"/>
            <ac:spMk id="44" creationId="{22717AA3-5B50-49E4-9D5B-F3DEDCC2B950}"/>
          </ac:spMkLst>
        </pc:spChg>
        <pc:spChg chg="add mod">
          <ac:chgData name="Kulinich Bohdan" userId="48e65c9f34e137d0" providerId="LiveId" clId="{AA8232F2-4DF3-4AE9-8393-601677EC3ABF}" dt="2019-10-23T17:29:54.221" v="1455" actId="1076"/>
          <ac:spMkLst>
            <pc:docMk/>
            <pc:sldMk cId="2837876467" sldId="337"/>
            <ac:spMk id="45" creationId="{3CCA8CA5-90F8-418E-8091-50B1B34F9CD2}"/>
          </ac:spMkLst>
        </pc:spChg>
        <pc:spChg chg="add mod ord">
          <ac:chgData name="Kulinich Bohdan" userId="48e65c9f34e137d0" providerId="LiveId" clId="{AA8232F2-4DF3-4AE9-8393-601677EC3ABF}" dt="2019-10-23T21:22:33.748" v="1531" actId="167"/>
          <ac:spMkLst>
            <pc:docMk/>
            <pc:sldMk cId="2837876467" sldId="337"/>
            <ac:spMk id="46" creationId="{9AF877D2-A8D4-41D4-AE11-FD9194B008FA}"/>
          </ac:spMkLst>
        </pc:spChg>
        <pc:spChg chg="add mod ord">
          <ac:chgData name="Kulinich Bohdan" userId="48e65c9f34e137d0" providerId="LiveId" clId="{AA8232F2-4DF3-4AE9-8393-601677EC3ABF}" dt="2019-10-23T21:22:30.140" v="1530" actId="167"/>
          <ac:spMkLst>
            <pc:docMk/>
            <pc:sldMk cId="2837876467" sldId="337"/>
            <ac:spMk id="47" creationId="{641C71AA-2805-4156-BF01-C27D17F03A62}"/>
          </ac:spMkLst>
        </pc:spChg>
        <pc:grpChg chg="add del mod">
          <ac:chgData name="Kulinich Bohdan" userId="48e65c9f34e137d0" providerId="LiveId" clId="{AA8232F2-4DF3-4AE9-8393-601677EC3ABF}" dt="2019-10-23T17:28:04.518" v="1438" actId="165"/>
          <ac:grpSpMkLst>
            <pc:docMk/>
            <pc:sldMk cId="2837876467" sldId="337"/>
            <ac:grpSpMk id="40" creationId="{BC4457F2-B1F7-4D4B-B576-7CD476B66674}"/>
          </ac:grpSpMkLst>
        </pc:grpChg>
        <pc:picChg chg="ord">
          <ac:chgData name="Kulinich Bohdan" userId="48e65c9f34e137d0" providerId="LiveId" clId="{AA8232F2-4DF3-4AE9-8393-601677EC3ABF}" dt="2019-10-23T17:26:24.871" v="1434" actId="166"/>
          <ac:picMkLst>
            <pc:docMk/>
            <pc:sldMk cId="2837876467" sldId="337"/>
            <ac:picMk id="2" creationId="{00000000-0000-0000-0000-000000000000}"/>
          </ac:picMkLst>
        </pc:picChg>
        <pc:picChg chg="ord">
          <ac:chgData name="Kulinich Bohdan" userId="48e65c9f34e137d0" providerId="LiveId" clId="{AA8232F2-4DF3-4AE9-8393-601677EC3ABF}" dt="2019-10-23T21:25:59.611" v="1542" actId="167"/>
          <ac:picMkLst>
            <pc:docMk/>
            <pc:sldMk cId="2837876467" sldId="337"/>
            <ac:picMk id="29" creationId="{111D0509-FE0C-43E5-9AA8-08492ABBA832}"/>
          </ac:picMkLst>
        </pc:picChg>
        <pc:picChg chg="ord">
          <ac:chgData name="Kulinich Bohdan" userId="48e65c9f34e137d0" providerId="LiveId" clId="{AA8232F2-4DF3-4AE9-8393-601677EC3ABF}" dt="2019-10-23T21:25:47.224" v="1539" actId="167"/>
          <ac:picMkLst>
            <pc:docMk/>
            <pc:sldMk cId="2837876467" sldId="337"/>
            <ac:picMk id="31" creationId="{1222A492-97D2-4A56-A003-A08037FB6EE8}"/>
          </ac:picMkLst>
        </pc:picChg>
        <pc:picChg chg="ord">
          <ac:chgData name="Kulinich Bohdan" userId="48e65c9f34e137d0" providerId="LiveId" clId="{AA8232F2-4DF3-4AE9-8393-601677EC3ABF}" dt="2019-10-23T21:25:44.144" v="1538" actId="167"/>
          <ac:picMkLst>
            <pc:docMk/>
            <pc:sldMk cId="2837876467" sldId="337"/>
            <ac:picMk id="33" creationId="{C5004C39-A765-4AC8-A66F-F67C6D1734F3}"/>
          </ac:picMkLst>
        </pc:picChg>
        <pc:picChg chg="ord">
          <ac:chgData name="Kulinich Bohdan" userId="48e65c9f34e137d0" providerId="LiveId" clId="{AA8232F2-4DF3-4AE9-8393-601677EC3ABF}" dt="2019-10-23T21:25:26.741" v="1535" actId="167"/>
          <ac:picMkLst>
            <pc:docMk/>
            <pc:sldMk cId="2837876467" sldId="337"/>
            <ac:picMk id="34" creationId="{9340A0F6-1A42-45D2-B23A-899F1034AD83}"/>
          </ac:picMkLst>
        </pc:picChg>
        <pc:picChg chg="mod ord topLvl">
          <ac:chgData name="Kulinich Bohdan" userId="48e65c9f34e137d0" providerId="LiveId" clId="{AA8232F2-4DF3-4AE9-8393-601677EC3ABF}" dt="2019-10-23T21:22:37.276" v="1532" actId="167"/>
          <ac:picMkLst>
            <pc:docMk/>
            <pc:sldMk cId="2837876467" sldId="337"/>
            <ac:picMk id="41" creationId="{41424F8A-39D3-460F-B0EF-1638070CD12F}"/>
          </ac:picMkLst>
        </pc:picChg>
        <pc:picChg chg="mod ord topLvl">
          <ac:chgData name="Kulinich Bohdan" userId="48e65c9f34e137d0" providerId="LiveId" clId="{AA8232F2-4DF3-4AE9-8393-601677EC3ABF}" dt="2019-10-23T21:22:20.766" v="1528" actId="167"/>
          <ac:picMkLst>
            <pc:docMk/>
            <pc:sldMk cId="2837876467" sldId="337"/>
            <ac:picMk id="42" creationId="{21D2EC2E-FCE6-4FB7-B4B6-9299F3073CF2}"/>
          </ac:picMkLst>
        </pc:picChg>
        <pc:picChg chg="mod ord topLvl">
          <ac:chgData name="Kulinich Bohdan" userId="48e65c9f34e137d0" providerId="LiveId" clId="{AA8232F2-4DF3-4AE9-8393-601677EC3ABF}" dt="2019-10-23T21:22:17.629" v="1527" actId="167"/>
          <ac:picMkLst>
            <pc:docMk/>
            <pc:sldMk cId="2837876467" sldId="337"/>
            <ac:picMk id="43" creationId="{1D46F1EF-7B2F-4FFC-B943-5C58A304DCBA}"/>
          </ac:picMkLst>
        </pc:picChg>
      </pc:sldChg>
      <pc:sldChg chg="addSp delSp modSp del delAnim">
        <pc:chgData name="Kulinich Bohdan" userId="48e65c9f34e137d0" providerId="LiveId" clId="{AA8232F2-4DF3-4AE9-8393-601677EC3ABF}" dt="2019-10-24T09:31:45.416" v="2951" actId="2696"/>
        <pc:sldMkLst>
          <pc:docMk/>
          <pc:sldMk cId="2636914938" sldId="338"/>
        </pc:sldMkLst>
        <pc:spChg chg="del">
          <ac:chgData name="Kulinich Bohdan" userId="48e65c9f34e137d0" providerId="LiveId" clId="{AA8232F2-4DF3-4AE9-8393-601677EC3ABF}" dt="2019-10-23T17:46:15.809" v="1525" actId="478"/>
          <ac:spMkLst>
            <pc:docMk/>
            <pc:sldMk cId="2636914938" sldId="338"/>
            <ac:spMk id="16" creationId="{1F516CFD-A6F1-42B6-BED6-9AC414ABA8E0}"/>
          </ac:spMkLst>
        </pc:spChg>
        <pc:grpChg chg="add del mod">
          <ac:chgData name="Kulinich Bohdan" userId="48e65c9f34e137d0" providerId="LiveId" clId="{AA8232F2-4DF3-4AE9-8393-601677EC3ABF}" dt="2019-10-23T17:46:10.899" v="1524" actId="478"/>
          <ac:grpSpMkLst>
            <pc:docMk/>
            <pc:sldMk cId="2636914938" sldId="338"/>
            <ac:grpSpMk id="8" creationId="{E5D9DD91-9E67-46F0-B052-FAA80BDAEF00}"/>
          </ac:grpSpMkLst>
        </pc:grp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3" creationId="{30B5D86A-7C13-43CC-B6B2-720CB985CF3C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5" creationId="{079E7C54-9801-4B32-B8BA-7412715FC7AF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7" creationId="{585D5D4F-2274-4D91-B8C6-A75E98AB8EF3}"/>
          </ac:picMkLst>
        </pc:picChg>
      </pc:sldChg>
      <pc:sldChg chg="modSp add del">
        <pc:chgData name="Kulinich Bohdan" userId="48e65c9f34e137d0" providerId="LiveId" clId="{AA8232F2-4DF3-4AE9-8393-601677EC3ABF}" dt="2019-10-24T14:57:55.708" v="3434" actId="2696"/>
        <pc:sldMkLst>
          <pc:docMk/>
          <pc:sldMk cId="392536255" sldId="339"/>
        </pc:sldMkLst>
        <pc:spChg chg="mod">
          <ac:chgData name="Kulinich Bohdan" userId="48e65c9f34e137d0" providerId="LiveId" clId="{AA8232F2-4DF3-4AE9-8393-601677EC3ABF}" dt="2019-10-23T21:26:22.864" v="1544" actId="20577"/>
          <ac:spMkLst>
            <pc:docMk/>
            <pc:sldMk cId="392536255" sldId="339"/>
            <ac:spMk id="47" creationId="{641C71AA-2805-4156-BF01-C27D17F03A62}"/>
          </ac:spMkLst>
        </pc:spChg>
      </pc:sldChg>
      <pc:sldChg chg="modSp add">
        <pc:chgData name="Kulinich Bohdan" userId="48e65c9f34e137d0" providerId="LiveId" clId="{AA8232F2-4DF3-4AE9-8393-601677EC3ABF}" dt="2019-10-23T21:26:54.107" v="1553" actId="20577"/>
        <pc:sldMkLst>
          <pc:docMk/>
          <pc:sldMk cId="3503267345" sldId="340"/>
        </pc:sldMkLst>
        <pc:spChg chg="ord">
          <ac:chgData name="Kulinich Bohdan" userId="48e65c9f34e137d0" providerId="LiveId" clId="{AA8232F2-4DF3-4AE9-8393-601677EC3ABF}" dt="2019-10-23T21:26:42.331" v="1549" actId="167"/>
          <ac:spMkLst>
            <pc:docMk/>
            <pc:sldMk cId="3503267345" sldId="340"/>
            <ac:spMk id="9" creationId="{B659934E-4D72-4649-9232-4B79A48F992B}"/>
          </ac:spMkLst>
        </pc:spChg>
        <pc:spChg chg="mod">
          <ac:chgData name="Kulinich Bohdan" userId="48e65c9f34e137d0" providerId="LiveId" clId="{AA8232F2-4DF3-4AE9-8393-601677EC3ABF}" dt="2019-10-23T21:26:54.107" v="1553" actId="20577"/>
          <ac:spMkLst>
            <pc:docMk/>
            <pc:sldMk cId="3503267345" sldId="340"/>
            <ac:spMk id="38" creationId="{66887AEF-8150-4B16-9DF6-FB4336892112}"/>
          </ac:spMkLst>
        </pc:spChg>
        <pc:spChg chg="ord">
          <ac:chgData name="Kulinich Bohdan" userId="48e65c9f34e137d0" providerId="LiveId" clId="{AA8232F2-4DF3-4AE9-8393-601677EC3ABF}" dt="2019-10-23T21:26:45.129" v="1550" actId="167"/>
          <ac:spMkLst>
            <pc:docMk/>
            <pc:sldMk cId="3503267345" sldId="340"/>
            <ac:spMk id="46" creationId="{9AF877D2-A8D4-41D4-AE11-FD9194B008FA}"/>
          </ac:spMkLst>
        </pc:spChg>
        <pc:spChg chg="ord">
          <ac:chgData name="Kulinich Bohdan" userId="48e65c9f34e137d0" providerId="LiveId" clId="{AA8232F2-4DF3-4AE9-8393-601677EC3ABF}" dt="2019-10-23T21:26:38.817" v="1548" actId="167"/>
          <ac:spMkLst>
            <pc:docMk/>
            <pc:sldMk cId="3503267345" sldId="340"/>
            <ac:spMk id="47" creationId="{641C71AA-2805-4156-BF01-C27D17F03A62}"/>
          </ac:spMkLst>
        </pc:spChg>
        <pc:picChg chg="ord">
          <ac:chgData name="Kulinich Bohdan" userId="48e65c9f34e137d0" providerId="LiveId" clId="{AA8232F2-4DF3-4AE9-8393-601677EC3ABF}" dt="2019-10-23T21:26:49.230" v="1551" actId="167"/>
          <ac:picMkLst>
            <pc:docMk/>
            <pc:sldMk cId="3503267345" sldId="340"/>
            <ac:picMk id="41" creationId="{41424F8A-39D3-460F-B0EF-1638070CD12F}"/>
          </ac:picMkLst>
        </pc:picChg>
        <pc:picChg chg="ord">
          <ac:chgData name="Kulinich Bohdan" userId="48e65c9f34e137d0" providerId="LiveId" clId="{AA8232F2-4DF3-4AE9-8393-601677EC3ABF}" dt="2019-10-23T21:26:34.557" v="1547" actId="167"/>
          <ac:picMkLst>
            <pc:docMk/>
            <pc:sldMk cId="3503267345" sldId="340"/>
            <ac:picMk id="42" creationId="{21D2EC2E-FCE6-4FB7-B4B6-9299F3073CF2}"/>
          </ac:picMkLst>
        </pc:picChg>
        <pc:picChg chg="ord">
          <ac:chgData name="Kulinich Bohdan" userId="48e65c9f34e137d0" providerId="LiveId" clId="{AA8232F2-4DF3-4AE9-8393-601677EC3ABF}" dt="2019-10-23T21:26:31.406" v="1546" actId="167"/>
          <ac:picMkLst>
            <pc:docMk/>
            <pc:sldMk cId="3503267345" sldId="340"/>
            <ac:picMk id="43" creationId="{1D46F1EF-7B2F-4FFC-B943-5C58A304DCBA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12:15:52.721" v="3088" actId="1076"/>
        <pc:sldMkLst>
          <pc:docMk/>
          <pc:sldMk cId="2216048224" sldId="341"/>
        </pc:sldMkLst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9" creationId="{63E5D5FE-C22A-4483-BD83-1DE861448B5B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0" creationId="{9C5E2FA2-DD17-49E2-A8CD-2525CBACCB3F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1" creationId="{BB9B1BFC-5C82-4ACE-A395-68844407258D}"/>
          </ac:spMkLst>
        </pc:spChg>
        <pc:spChg chg="add del mod">
          <ac:chgData name="Kulinich Bohdan" userId="48e65c9f34e137d0" providerId="LiveId" clId="{AA8232F2-4DF3-4AE9-8393-601677EC3ABF}" dt="2019-10-24T04:08:03.981" v="1941" actId="478"/>
          <ac:spMkLst>
            <pc:docMk/>
            <pc:sldMk cId="2216048224" sldId="341"/>
            <ac:spMk id="12" creationId="{06DFF4F5-C086-4E07-82E9-51ADF720A21F}"/>
          </ac:spMkLst>
        </pc:spChg>
        <pc:spChg chg="add del mod">
          <ac:chgData name="Kulinich Bohdan" userId="48e65c9f34e137d0" providerId="LiveId" clId="{AA8232F2-4DF3-4AE9-8393-601677EC3ABF}" dt="2019-10-24T04:08:19.835" v="1943" actId="478"/>
          <ac:spMkLst>
            <pc:docMk/>
            <pc:sldMk cId="2216048224" sldId="341"/>
            <ac:spMk id="13" creationId="{6E77AED3-FC14-422C-B055-8D841B90FD97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4" creationId="{A177E152-6662-4726-89D5-72B8244D48A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5" creationId="{01F79357-F02B-4E02-8B27-388767E60BF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3:14.975" v="2644" actId="1076"/>
          <ac:spMkLst>
            <pc:docMk/>
            <pc:sldMk cId="2216048224" sldId="341"/>
            <ac:spMk id="21" creationId="{E8741A63-F058-400A-820B-0BECD1AC5D80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7" creationId="{F2DAB287-019F-4BD7-881E-93446762CBE7}"/>
          </ac:spMkLst>
        </pc:spChg>
        <pc:grpChg chg="add">
          <ac:chgData name="Kulinich Bohdan" userId="48e65c9f34e137d0" providerId="LiveId" clId="{AA8232F2-4DF3-4AE9-8393-601677EC3ABF}" dt="2019-10-24T08:42:55.863" v="2592"/>
          <ac:grpSpMkLst>
            <pc:docMk/>
            <pc:sldMk cId="2216048224" sldId="341"/>
            <ac:grpSpMk id="19" creationId="{43CD651B-F7DB-4764-B382-40557613D5AF}"/>
          </ac:grpSpMkLst>
        </pc:grpChg>
        <pc:picChg chg="add">
          <ac:chgData name="Kulinich Bohdan" userId="48e65c9f34e137d0" providerId="LiveId" clId="{AA8232F2-4DF3-4AE9-8393-601677EC3ABF}" dt="2019-10-24T08:42:55.863" v="2592"/>
          <ac:picMkLst>
            <pc:docMk/>
            <pc:sldMk cId="2216048224" sldId="341"/>
            <ac:picMk id="13" creationId="{C625A4FC-5D7E-41FB-B8D1-23BC1B07DC93}"/>
          </ac:picMkLst>
        </pc:picChg>
      </pc:sldChg>
      <pc:sldChg chg="addSp delSp modSp add ord delAnim modAnim">
        <pc:chgData name="Kulinich Bohdan" userId="48e65c9f34e137d0" providerId="LiveId" clId="{AA8232F2-4DF3-4AE9-8393-601677EC3ABF}" dt="2019-10-24T08:39:50.108" v="2478"/>
        <pc:sldMkLst>
          <pc:docMk/>
          <pc:sldMk cId="323459159" sldId="342"/>
        </pc:sldMkLst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8" creationId="{552CA498-8586-4F16-A8AF-27DCB432BEF2}"/>
          </ac:spMkLst>
        </pc:spChg>
        <pc:spChg chg="add mod">
          <ac:chgData name="Kulinich Bohdan" userId="48e65c9f34e137d0" providerId="LiveId" clId="{AA8232F2-4DF3-4AE9-8393-601677EC3ABF}" dt="2019-10-24T08:39:09.744" v="2463" actId="164"/>
          <ac:spMkLst>
            <pc:docMk/>
            <pc:sldMk cId="323459159" sldId="342"/>
            <ac:spMk id="8" creationId="{F2051C7E-CF59-452D-886D-952A4E80FDDE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9" creationId="{63E5D5FE-C22A-4483-BD83-1DE861448B5B}"/>
          </ac:spMkLst>
        </pc:spChg>
        <pc:spChg chg="add del mod">
          <ac:chgData name="Kulinich Bohdan" userId="48e65c9f34e137d0" providerId="LiveId" clId="{AA8232F2-4DF3-4AE9-8393-601677EC3ABF}" dt="2019-10-24T08:36:18.474" v="2414" actId="478"/>
          <ac:spMkLst>
            <pc:docMk/>
            <pc:sldMk cId="323459159" sldId="342"/>
            <ac:spMk id="10" creationId="{41558E5C-F040-419B-AA7C-A363ADB2E04A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0" creationId="{B0F0023E-28A3-498D-B78F-489294E5CBEA}"/>
          </ac:spMkLst>
        </pc:spChg>
        <pc:spChg chg="add del">
          <ac:chgData name="Kulinich Bohdan" userId="48e65c9f34e137d0" providerId="LiveId" clId="{AA8232F2-4DF3-4AE9-8393-601677EC3ABF}" dt="2019-10-23T21:46:30.396" v="1736" actId="478"/>
          <ac:spMkLst>
            <pc:docMk/>
            <pc:sldMk cId="323459159" sldId="342"/>
            <ac:spMk id="11" creationId="{B84A08BD-927B-4639-B6F2-D91C880A2232}"/>
          </ac:spMkLst>
        </pc:spChg>
        <pc:spChg chg="add mod">
          <ac:chgData name="Kulinich Bohdan" userId="48e65c9f34e137d0" providerId="LiveId" clId="{AA8232F2-4DF3-4AE9-8393-601677EC3ABF}" dt="2019-10-23T21:47:48.626" v="1756" actId="14100"/>
          <ac:spMkLst>
            <pc:docMk/>
            <pc:sldMk cId="323459159" sldId="342"/>
            <ac:spMk id="12" creationId="{13C6E710-9625-43F9-A7FD-46E4FC62319C}"/>
          </ac:spMkLst>
        </pc:spChg>
        <pc:spChg chg="add del">
          <ac:chgData name="Kulinich Bohdan" userId="48e65c9f34e137d0" providerId="LiveId" clId="{AA8232F2-4DF3-4AE9-8393-601677EC3ABF}" dt="2019-10-23T21:48:35.682" v="1759" actId="478"/>
          <ac:spMkLst>
            <pc:docMk/>
            <pc:sldMk cId="323459159" sldId="342"/>
            <ac:spMk id="13" creationId="{7ACCA313-9836-48EF-A61B-A0544DAF7610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4" creationId="{697468BD-3D2E-4AED-9C11-67EF1340FAE5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5" creationId="{CC99B9CB-358D-40D3-8EF5-B7E41A4103EA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6" creationId="{9B810341-10C9-44F0-AF67-C5DD8B1BBAB6}"/>
          </ac:spMkLst>
        </pc:spChg>
        <pc:spChg chg="mod">
          <ac:chgData name="Kulinich Bohdan" userId="48e65c9f34e137d0" providerId="LiveId" clId="{AA8232F2-4DF3-4AE9-8393-601677EC3ABF}" dt="2019-10-23T21:49:38.343" v="1767" actId="14100"/>
          <ac:spMkLst>
            <pc:docMk/>
            <pc:sldMk cId="323459159" sldId="342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7" creationId="{F2DAB287-019F-4BD7-881E-93446762CBE7}"/>
          </ac:spMkLst>
        </pc:spChg>
        <pc:grpChg chg="add mod">
          <ac:chgData name="Kulinich Bohdan" userId="48e65c9f34e137d0" providerId="LiveId" clId="{AA8232F2-4DF3-4AE9-8393-601677EC3ABF}" dt="2019-10-24T08:39:09.744" v="2463" actId="164"/>
          <ac:grpSpMkLst>
            <pc:docMk/>
            <pc:sldMk cId="323459159" sldId="342"/>
            <ac:grpSpMk id="11" creationId="{30C5B5D1-0F87-421F-8A9C-9417AC60A10A}"/>
          </ac:grpSpMkLst>
        </pc:grpChg>
        <pc:picChg chg="add del mod">
          <ac:chgData name="Kulinich Bohdan" userId="48e65c9f34e137d0" providerId="LiveId" clId="{AA8232F2-4DF3-4AE9-8393-601677EC3ABF}" dt="2019-10-24T08:36:28.444" v="2416" actId="478"/>
          <ac:picMkLst>
            <pc:docMk/>
            <pc:sldMk cId="323459159" sldId="342"/>
            <ac:picMk id="5" creationId="{7E444E78-950E-4625-B9C9-5B0040812B77}"/>
          </ac:picMkLst>
        </pc:picChg>
        <pc:picChg chg="add mod">
          <ac:chgData name="Kulinich Bohdan" userId="48e65c9f34e137d0" providerId="LiveId" clId="{AA8232F2-4DF3-4AE9-8393-601677EC3ABF}" dt="2019-10-24T08:39:09.744" v="2463" actId="164"/>
          <ac:picMkLst>
            <pc:docMk/>
            <pc:sldMk cId="323459159" sldId="342"/>
            <ac:picMk id="7" creationId="{2EC3A7F2-A609-46B8-A9CD-9E1F53E9F694}"/>
          </ac:picMkLst>
        </pc:picChg>
        <pc:picChg chg="add mod">
          <ac:chgData name="Kulinich Bohdan" userId="48e65c9f34e137d0" providerId="LiveId" clId="{AA8232F2-4DF3-4AE9-8393-601677EC3ABF}" dt="2019-10-24T08:31:13.167" v="2347" actId="1076"/>
          <ac:picMkLst>
            <pc:docMk/>
            <pc:sldMk cId="323459159" sldId="342"/>
            <ac:picMk id="9" creationId="{6694CECE-7A8D-40DC-9A83-EA277FA3FB46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08:28:44.195" v="2306" actId="1076"/>
        <pc:sldMkLst>
          <pc:docMk/>
          <pc:sldMk cId="1776717782" sldId="343"/>
        </pc:sldMkLst>
        <pc:spChg chg="add mod">
          <ac:chgData name="Kulinich Bohdan" userId="48e65c9f34e137d0" providerId="LiveId" clId="{AA8232F2-4DF3-4AE9-8393-601677EC3ABF}" dt="2019-10-24T08:25:42.895" v="2252" actId="1076"/>
          <ac:spMkLst>
            <pc:docMk/>
            <pc:sldMk cId="1776717782" sldId="343"/>
            <ac:spMk id="2" creationId="{34270269-EF10-4027-B130-F610C7D04C62}"/>
          </ac:spMkLst>
        </pc:spChg>
        <pc:spChg chg="mod">
          <ac:chgData name="Kulinich Bohdan" userId="48e65c9f34e137d0" providerId="LiveId" clId="{AA8232F2-4DF3-4AE9-8393-601677EC3ABF}" dt="2019-10-24T08:20:56.496" v="2126" actId="20578"/>
          <ac:spMkLst>
            <pc:docMk/>
            <pc:sldMk cId="1776717782" sldId="343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7:39.369" v="2036" actId="1076"/>
          <ac:spMkLst>
            <pc:docMk/>
            <pc:sldMk cId="1776717782" sldId="343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0" creationId="{9C5E2FA2-DD17-49E2-A8CD-2525CBACCB3F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1" creationId="{BB9B1BFC-5C82-4ACE-A395-68844407258D}"/>
          </ac:spMkLst>
        </pc:spChg>
        <pc:spChg chg="add 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2" creationId="{E9C224E5-6955-4820-9517-111350C7CD78}"/>
          </ac:spMkLst>
        </pc:spChg>
        <pc:spChg chg="add mod">
          <ac:chgData name="Kulinich Bohdan" userId="48e65c9f34e137d0" providerId="LiveId" clId="{AA8232F2-4DF3-4AE9-8393-601677EC3ABF}" dt="2019-10-24T04:20:14.122" v="2113" actId="20577"/>
          <ac:spMkLst>
            <pc:docMk/>
            <pc:sldMk cId="1776717782" sldId="343"/>
            <ac:spMk id="13" creationId="{B3C8C47E-8D6A-418B-AC06-BC29E8A62199}"/>
          </ac:spMkLst>
        </pc:spChg>
        <pc:spChg chg="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4" creationId="{A177E152-6662-4726-89D5-72B8244D48A8}"/>
          </ac:spMkLst>
        </pc:spChg>
        <pc:spChg chg="del mod">
          <ac:chgData name="Kulinich Bohdan" userId="48e65c9f34e137d0" providerId="LiveId" clId="{AA8232F2-4DF3-4AE9-8393-601677EC3ABF}" dt="2019-10-24T08:21:03.390" v="2127" actId="478"/>
          <ac:spMkLst>
            <pc:docMk/>
            <pc:sldMk cId="1776717782" sldId="343"/>
            <ac:spMk id="15" creationId="{01F79357-F02B-4E02-8B27-388767E60BF8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08:25:51.845" v="2255" actId="1076"/>
          <ac:spMkLst>
            <pc:docMk/>
            <pc:sldMk cId="1776717782" sldId="343"/>
            <ac:spMk id="16" creationId="{FA2CA2BB-2C7B-4D18-BA8F-D37D84D1B43A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08:27:49.945" v="2296" actId="1076"/>
          <ac:spMkLst>
            <pc:docMk/>
            <pc:sldMk cId="1776717782" sldId="343"/>
            <ac:spMk id="17" creationId="{99E97727-7DF0-4506-B9A4-76DC65DB7050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8" creationId="{37751B42-5098-4929-8D34-636EC16D1226}"/>
          </ac:spMkLst>
        </pc:spChg>
        <pc:spChg chg="add mod">
          <ac:chgData name="Kulinich Bohdan" userId="48e65c9f34e137d0" providerId="LiveId" clId="{AA8232F2-4DF3-4AE9-8393-601677EC3ABF}" dt="2019-10-24T08:28:44.195" v="2306" actId="1076"/>
          <ac:spMkLst>
            <pc:docMk/>
            <pc:sldMk cId="1776717782" sldId="343"/>
            <ac:spMk id="18" creationId="{F51D30C9-31E3-478B-AF4E-1AD7073A90E9}"/>
          </ac:spMkLst>
        </pc:spChg>
        <pc:spChg chg="add mod">
          <ac:chgData name="Kulinich Bohdan" userId="48e65c9f34e137d0" providerId="LiveId" clId="{AA8232F2-4DF3-4AE9-8393-601677EC3ABF}" dt="2019-10-24T08:27:43.575" v="2295" actId="20577"/>
          <ac:spMkLst>
            <pc:docMk/>
            <pc:sldMk cId="1776717782" sldId="343"/>
            <ac:spMk id="19" creationId="{56B8EA28-813D-4F2A-BD3F-143E452FC1AC}"/>
          </ac:spMkLst>
        </pc:spChg>
      </pc:sldChg>
      <pc:sldChg chg="addSp delSp modSp add delAnim modAnim">
        <pc:chgData name="Kulinich Bohdan" userId="48e65c9f34e137d0" providerId="LiveId" clId="{AA8232F2-4DF3-4AE9-8393-601677EC3ABF}" dt="2019-10-24T09:37:46.352" v="3031"/>
        <pc:sldMkLst>
          <pc:docMk/>
          <pc:sldMk cId="2249825847" sldId="344"/>
        </pc:sldMkLst>
        <pc:spChg chg="mod">
          <ac:chgData name="Kulinich Bohdan" userId="48e65c9f34e137d0" providerId="LiveId" clId="{AA8232F2-4DF3-4AE9-8393-601677EC3ABF}" dt="2019-10-24T08:45:53.283" v="2707" actId="20577"/>
          <ac:spMkLst>
            <pc:docMk/>
            <pc:sldMk cId="2249825847" sldId="344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8:44:34.723" v="2657" actId="20577"/>
          <ac:spMkLst>
            <pc:docMk/>
            <pc:sldMk cId="2249825847" sldId="344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8:49:01.775" v="2800" actId="14100"/>
          <ac:spMkLst>
            <pc:docMk/>
            <pc:sldMk cId="2249825847" sldId="344"/>
            <ac:spMk id="14" creationId="{A177E152-6662-4726-89D5-72B8244D48A8}"/>
          </ac:spMkLst>
        </pc:spChg>
        <pc:spChg chg="mod">
          <ac:chgData name="Kulinich Bohdan" userId="48e65c9f34e137d0" providerId="LiveId" clId="{AA8232F2-4DF3-4AE9-8393-601677EC3ABF}" dt="2019-10-24T08:50:43.082" v="2837" actId="14100"/>
          <ac:spMkLst>
            <pc:docMk/>
            <pc:sldMk cId="2249825847" sldId="344"/>
            <ac:spMk id="15" creationId="{01F79357-F02B-4E02-8B27-388767E60BF8}"/>
          </ac:spMkLst>
        </pc:spChg>
        <pc:spChg chg="del">
          <ac:chgData name="Kulinich Bohdan" userId="48e65c9f34e137d0" providerId="LiveId" clId="{AA8232F2-4DF3-4AE9-8393-601677EC3ABF}" dt="2019-10-24T08:48:17.862" v="2791" actId="478"/>
          <ac:spMkLst>
            <pc:docMk/>
            <pc:sldMk cId="2249825847" sldId="344"/>
            <ac:spMk id="16" creationId="{56C639C6-D6C0-473C-ADFF-E0354484A1DA}"/>
          </ac:spMkLst>
        </pc:spChg>
        <pc:spChg chg="del">
          <ac:chgData name="Kulinich Bohdan" userId="48e65c9f34e137d0" providerId="LiveId" clId="{AA8232F2-4DF3-4AE9-8393-601677EC3ABF}" dt="2019-10-24T08:48:16.687" v="2790" actId="478"/>
          <ac:spMkLst>
            <pc:docMk/>
            <pc:sldMk cId="2249825847" sldId="344"/>
            <ac:spMk id="17" creationId="{6D7625E4-B3F1-4B1B-BC23-B6590B55734C}"/>
          </ac:spMkLst>
        </pc:spChg>
        <pc:spChg chg="del">
          <ac:chgData name="Kulinich Bohdan" userId="48e65c9f34e137d0" providerId="LiveId" clId="{AA8232F2-4DF3-4AE9-8393-601677EC3ABF}" dt="2019-10-24T08:48:15.598" v="2789" actId="478"/>
          <ac:spMkLst>
            <pc:docMk/>
            <pc:sldMk cId="2249825847" sldId="344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6:44.973" v="2787" actId="1076"/>
          <ac:spMkLst>
            <pc:docMk/>
            <pc:sldMk cId="2249825847" sldId="344"/>
            <ac:spMk id="21" creationId="{E8741A63-F058-400A-820B-0BECD1AC5D80}"/>
          </ac:spMkLst>
        </pc:spChg>
        <pc:spChg chg="add mod">
          <ac:chgData name="Kulinich Bohdan" userId="48e65c9f34e137d0" providerId="LiveId" clId="{AA8232F2-4DF3-4AE9-8393-601677EC3ABF}" dt="2019-10-24T08:55:18.530" v="2875" actId="14100"/>
          <ac:spMkLst>
            <pc:docMk/>
            <pc:sldMk cId="2249825847" sldId="344"/>
            <ac:spMk id="22" creationId="{E46110F3-FF15-48FE-9BB4-68109D562939}"/>
          </ac:spMkLst>
        </pc:spChg>
        <pc:spChg chg="add mod">
          <ac:chgData name="Kulinich Bohdan" userId="48e65c9f34e137d0" providerId="LiveId" clId="{AA8232F2-4DF3-4AE9-8393-601677EC3ABF}" dt="2019-10-24T09:24:48.371" v="2880" actId="1076"/>
          <ac:spMkLst>
            <pc:docMk/>
            <pc:sldMk cId="2249825847" sldId="344"/>
            <ac:spMk id="23" creationId="{CE157169-3141-4EE0-BF25-23842FFB3C91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4" creationId="{FB9B4367-0CE7-4A83-B0A9-AA22204FE6CB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5" creationId="{C3296FC4-4D7C-4C41-AF56-C23854A0A931}"/>
          </ac:spMkLst>
        </pc:spChg>
        <pc:spChg chg="add mod">
          <ac:chgData name="Kulinich Bohdan" userId="48e65c9f34e137d0" providerId="LiveId" clId="{AA8232F2-4DF3-4AE9-8393-601677EC3ABF}" dt="2019-10-24T09:28:55.861" v="2938" actId="1076"/>
          <ac:spMkLst>
            <pc:docMk/>
            <pc:sldMk cId="2249825847" sldId="344"/>
            <ac:spMk id="26" creationId="{D710ED37-8C94-413B-AA1B-64378660FF4C}"/>
          </ac:spMkLst>
        </pc:spChg>
        <pc:spChg chg="add mod">
          <ac:chgData name="Kulinich Bohdan" userId="48e65c9f34e137d0" providerId="LiveId" clId="{AA8232F2-4DF3-4AE9-8393-601677EC3ABF}" dt="2019-10-24T09:35:20.690" v="3003" actId="1076"/>
          <ac:spMkLst>
            <pc:docMk/>
            <pc:sldMk cId="2249825847" sldId="344"/>
            <ac:spMk id="27" creationId="{5754DE15-CD4F-42C6-8C85-65767DA31F1B}"/>
          </ac:spMkLst>
        </pc:spChg>
        <pc:spChg chg="add mod">
          <ac:chgData name="Kulinich Bohdan" userId="48e65c9f34e137d0" providerId="LiveId" clId="{AA8232F2-4DF3-4AE9-8393-601677EC3ABF}" dt="2019-10-24T09:36:40.225" v="3016" actId="1076"/>
          <ac:spMkLst>
            <pc:docMk/>
            <pc:sldMk cId="2249825847" sldId="344"/>
            <ac:spMk id="28" creationId="{A55E6897-0143-4593-9497-B60A3823300A}"/>
          </ac:spMkLst>
        </pc:spChg>
        <pc:grpChg chg="mod ord">
          <ac:chgData name="Kulinich Bohdan" userId="48e65c9f34e137d0" providerId="LiveId" clId="{AA8232F2-4DF3-4AE9-8393-601677EC3ABF}" dt="2019-10-24T09:26:16.657" v="2895" actId="1076"/>
          <ac:grpSpMkLst>
            <pc:docMk/>
            <pc:sldMk cId="2249825847" sldId="344"/>
            <ac:grpSpMk id="19" creationId="{43CD651B-F7DB-4764-B382-40557613D5AF}"/>
          </ac:grpSpMkLst>
        </pc:grpChg>
        <pc:picChg chg="ord">
          <ac:chgData name="Kulinich Bohdan" userId="48e65c9f34e137d0" providerId="LiveId" clId="{AA8232F2-4DF3-4AE9-8393-601677EC3ABF}" dt="2019-10-24T08:46:56.102" v="2788" actId="167"/>
          <ac:picMkLst>
            <pc:docMk/>
            <pc:sldMk cId="2249825847" sldId="344"/>
            <ac:picMk id="13" creationId="{C625A4FC-5D7E-41FB-B8D1-23BC1B07DC93}"/>
          </ac:picMkLst>
        </pc:picChg>
      </pc:sldChg>
    </pc:docChg>
  </pc:docChgLst>
  <pc:docChgLst>
    <pc:chgData name="Kulinich Bohdan" userId="48e65c9f34e137d0" providerId="LiveId" clId="{7A224977-249D-4E4E-BECF-1BD0C8423369}"/>
    <pc:docChg chg="undo custSel addSld delSld modSld sldOrd">
      <pc:chgData name="Kulinich Bohdan" userId="48e65c9f34e137d0" providerId="LiveId" clId="{7A224977-249D-4E4E-BECF-1BD0C8423369}" dt="2019-11-21T05:10:24.655" v="682" actId="14100"/>
      <pc:docMkLst>
        <pc:docMk/>
      </pc:docMkLst>
      <pc:sldChg chg="modSp">
        <pc:chgData name="Kulinich Bohdan" userId="48e65c9f34e137d0" providerId="LiveId" clId="{7A224977-249D-4E4E-BECF-1BD0C8423369}" dt="2019-11-20T21:06:25.387" v="5" actId="20577"/>
        <pc:sldMkLst>
          <pc:docMk/>
          <pc:sldMk cId="1088591982" sldId="256"/>
        </pc:sldMkLst>
        <pc:spChg chg="mod">
          <ac:chgData name="Kulinich Bohdan" userId="48e65c9f34e137d0" providerId="LiveId" clId="{7A224977-249D-4E4E-BECF-1BD0C8423369}" dt="2019-11-20T21:06:11.056" v="3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06:25.387" v="5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7A224977-249D-4E4E-BECF-1BD0C8423369}" dt="2019-11-21T05:10:24.655" v="682" actId="14100"/>
        <pc:sldMkLst>
          <pc:docMk/>
          <pc:sldMk cId="4214866131" sldId="261"/>
        </pc:sldMkLst>
        <pc:spChg chg="mod">
          <ac:chgData name="Kulinich Bohdan" userId="48e65c9f34e137d0" providerId="LiveId" clId="{7A224977-249D-4E4E-BECF-1BD0C8423369}" dt="2019-11-21T05:10:17.324" v="681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7A224977-249D-4E4E-BECF-1BD0C8423369}" dt="2019-11-21T05:10:24.655" v="682" actId="14100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7A224977-249D-4E4E-BECF-1BD0C8423369}" dt="2019-11-21T05:10:17.324" v="681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594277324" sldId="320"/>
        </pc:sldMkLst>
      </pc:sldChg>
      <pc:sldChg chg="modSp del ord">
        <pc:chgData name="Kulinich Bohdan" userId="48e65c9f34e137d0" providerId="LiveId" clId="{7A224977-249D-4E4E-BECF-1BD0C8423369}" dt="2019-11-20T21:49:13.747" v="339" actId="2696"/>
        <pc:sldMkLst>
          <pc:docMk/>
          <pc:sldMk cId="3487309637" sldId="335"/>
        </pc:sldMkLst>
        <pc:spChg chg="mod">
          <ac:chgData name="Kulinich Bohdan" userId="48e65c9f34e137d0" providerId="LiveId" clId="{7A224977-249D-4E4E-BECF-1BD0C8423369}" dt="2019-11-20T21:27:01.918" v="100" actId="20577"/>
          <ac:spMkLst>
            <pc:docMk/>
            <pc:sldMk cId="3487309637" sldId="335"/>
            <ac:spMk id="7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2.672" v="55" actId="20577"/>
          <ac:spMkLst>
            <pc:docMk/>
            <pc:sldMk cId="3487309637" sldId="335"/>
            <ac:spMk id="9" creationId="{26E99197-8E29-4B55-9516-BB8CEE1F3FFB}"/>
          </ac:spMkLst>
        </pc:spChg>
        <pc:spChg chg="mod">
          <ac:chgData name="Kulinich Bohdan" userId="48e65c9f34e137d0" providerId="LiveId" clId="{7A224977-249D-4E4E-BECF-1BD0C8423369}" dt="2019-11-20T21:26:50.862" v="59" actId="20577"/>
          <ac:spMkLst>
            <pc:docMk/>
            <pc:sldMk cId="3487309637" sldId="335"/>
            <ac:spMk id="35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6.765" v="57" actId="20577"/>
          <ac:spMkLst>
            <pc:docMk/>
            <pc:sldMk cId="3487309637" sldId="335"/>
            <ac:spMk id="54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5.070" v="56" actId="20577"/>
          <ac:spMkLst>
            <pc:docMk/>
            <pc:sldMk cId="3487309637" sldId="335"/>
            <ac:spMk id="55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8.804" v="58" actId="20577"/>
          <ac:spMkLst>
            <pc:docMk/>
            <pc:sldMk cId="3487309637" sldId="335"/>
            <ac:spMk id="57" creationId="{00000000-0000-0000-0000-000000000000}"/>
          </ac:spMkLst>
        </pc:spChg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2375977270" sldId="339"/>
        </pc:sldMkLst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1317980273" sldId="340"/>
        </pc:sldMkLst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4025855330" sldId="341"/>
        </pc:sldMkLst>
      </pc:sldChg>
      <pc:sldChg chg="delSp modSp del delAnim modAnim">
        <pc:chgData name="Kulinich Bohdan" userId="48e65c9f34e137d0" providerId="LiveId" clId="{7A224977-249D-4E4E-BECF-1BD0C8423369}" dt="2019-11-20T21:50:36.873" v="340" actId="2696"/>
        <pc:sldMkLst>
          <pc:docMk/>
          <pc:sldMk cId="2779518391" sldId="342"/>
        </pc:sldMkLst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" creationId="{10A94156-80A4-4018-986B-AB09DDBFF3B6}"/>
          </ac:spMkLst>
        </pc:spChg>
        <pc:spChg chg="mod">
          <ac:chgData name="Kulinich Bohdan" userId="48e65c9f34e137d0" providerId="LiveId" clId="{7A224977-249D-4E4E-BECF-1BD0C8423369}" dt="2019-11-20T21:25:47.466" v="54" actId="20577"/>
          <ac:spMkLst>
            <pc:docMk/>
            <pc:sldMk cId="2779518391" sldId="342"/>
            <ac:spMk id="4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5:30.663" v="19" actId="478"/>
          <ac:spMkLst>
            <pc:docMk/>
            <pc:sldMk cId="2779518391" sldId="342"/>
            <ac:spMk id="5" creationId="{1C93C7D8-C567-4238-AF63-E263F341910E}"/>
          </ac:spMkLst>
        </pc:spChg>
        <pc:spChg chg="del">
          <ac:chgData name="Kulinich Bohdan" userId="48e65c9f34e137d0" providerId="LiveId" clId="{7A224977-249D-4E4E-BECF-1BD0C8423369}" dt="2019-11-20T21:25:19.572" v="7" actId="478"/>
          <ac:spMkLst>
            <pc:docMk/>
            <pc:sldMk cId="2779518391" sldId="342"/>
            <ac:spMk id="7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17" creationId="{EDC6561F-8900-4B60-A2DE-4E2045CAC3BC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18" creationId="{BF7351B8-60C8-467D-98DA-A0D0891E66EC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19" creationId="{AC60114E-2CF0-4F75-99A2-52EB322A3F3F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6" creationId="{C83664DA-9754-47AE-93B1-87064F6E3D4E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7" creationId="{63C8AB4B-3D7F-41F7-B07D-6C81B32AD186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8" creationId="{EB56EA80-9042-49C7-A3F7-6ECC251DA2BF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9" creationId="{179E0322-9F6C-49D5-A1EF-3243A6CA1E28}"/>
          </ac:spMkLst>
        </pc:spChg>
        <pc:spChg chg="del">
          <ac:chgData name="Kulinich Bohdan" userId="48e65c9f34e137d0" providerId="LiveId" clId="{7A224977-249D-4E4E-BECF-1BD0C8423369}" dt="2019-11-20T21:25:20.916" v="8" actId="478"/>
          <ac:spMkLst>
            <pc:docMk/>
            <pc:sldMk cId="2779518391" sldId="342"/>
            <ac:spMk id="32" creationId="{C5493436-4817-49B2-B9CF-29EAA2820360}"/>
          </ac:spMkLst>
        </pc:spChg>
        <pc:spChg chg="del">
          <ac:chgData name="Kulinich Bohdan" userId="48e65c9f34e137d0" providerId="LiveId" clId="{7A224977-249D-4E4E-BECF-1BD0C8423369}" dt="2019-11-20T21:25:21.799" v="9" actId="478"/>
          <ac:spMkLst>
            <pc:docMk/>
            <pc:sldMk cId="2779518391" sldId="342"/>
            <ac:spMk id="35" creationId="{6629D4B4-6B76-4D59-A58D-88633EFFD48F}"/>
          </ac:spMkLst>
        </pc:spChg>
        <pc:spChg chg="del">
          <ac:chgData name="Kulinich Bohdan" userId="48e65c9f34e137d0" providerId="LiveId" clId="{7A224977-249D-4E4E-BECF-1BD0C8423369}" dt="2019-11-20T21:25:34.087" v="22" actId="478"/>
          <ac:spMkLst>
            <pc:docMk/>
            <pc:sldMk cId="2779518391" sldId="342"/>
            <ac:spMk id="37" creationId="{00000000-0000-0000-0000-000000000000}"/>
          </ac:spMkLst>
        </pc:spChg>
        <pc:picChg chg="del">
          <ac:chgData name="Kulinich Bohdan" userId="48e65c9f34e137d0" providerId="LiveId" clId="{7A224977-249D-4E4E-BECF-1BD0C8423369}" dt="2019-11-20T21:25:31.382" v="20" actId="478"/>
          <ac:picMkLst>
            <pc:docMk/>
            <pc:sldMk cId="2779518391" sldId="342"/>
            <ac:picMk id="11" creationId="{0083BCF3-9169-4944-9F09-0976CF2DCBB0}"/>
          </ac:picMkLst>
        </pc:picChg>
        <pc:picChg chg="del">
          <ac:chgData name="Kulinich Bohdan" userId="48e65c9f34e137d0" providerId="LiveId" clId="{7A224977-249D-4E4E-BECF-1BD0C8423369}" dt="2019-11-20T21:25:29.869" v="18" actId="478"/>
          <ac:picMkLst>
            <pc:docMk/>
            <pc:sldMk cId="2779518391" sldId="342"/>
            <ac:picMk id="12" creationId="{3A8CB38A-503A-4575-A7CF-C602A3DA798C}"/>
          </ac:picMkLst>
        </pc:picChg>
        <pc:picChg chg="del">
          <ac:chgData name="Kulinich Bohdan" userId="48e65c9f34e137d0" providerId="LiveId" clId="{7A224977-249D-4E4E-BECF-1BD0C8423369}" dt="2019-11-20T21:25:29.169" v="17" actId="478"/>
          <ac:picMkLst>
            <pc:docMk/>
            <pc:sldMk cId="2779518391" sldId="342"/>
            <ac:picMk id="13" creationId="{E18FACA9-B263-4381-9040-F896BEEDC3CD}"/>
          </ac:picMkLst>
        </pc:picChg>
        <pc:picChg chg="del">
          <ac:chgData name="Kulinich Bohdan" userId="48e65c9f34e137d0" providerId="LiveId" clId="{7A224977-249D-4E4E-BECF-1BD0C8423369}" dt="2019-11-20T21:25:28.401" v="16" actId="478"/>
          <ac:picMkLst>
            <pc:docMk/>
            <pc:sldMk cId="2779518391" sldId="342"/>
            <ac:picMk id="14" creationId="{9843D6A9-1BB6-44F4-B81B-C8CEB702550B}"/>
          </ac:picMkLst>
        </pc:picChg>
        <pc:picChg chg="del">
          <ac:chgData name="Kulinich Bohdan" userId="48e65c9f34e137d0" providerId="LiveId" clId="{7A224977-249D-4E4E-BECF-1BD0C8423369}" dt="2019-11-20T21:25:27.573" v="15" actId="478"/>
          <ac:picMkLst>
            <pc:docMk/>
            <pc:sldMk cId="2779518391" sldId="342"/>
            <ac:picMk id="21" creationId="{A19A202F-7968-4AB6-B8D8-BAB0501840B1}"/>
          </ac:picMkLst>
        </pc:picChg>
        <pc:picChg chg="del">
          <ac:chgData name="Kulinich Bohdan" userId="48e65c9f34e137d0" providerId="LiveId" clId="{7A224977-249D-4E4E-BECF-1BD0C8423369}" dt="2019-11-20T21:25:26.853" v="14" actId="478"/>
          <ac:picMkLst>
            <pc:docMk/>
            <pc:sldMk cId="2779518391" sldId="342"/>
            <ac:picMk id="22" creationId="{E74E7E6A-CCC4-44A2-A6F2-977B84391977}"/>
          </ac:picMkLst>
        </pc:picChg>
        <pc:picChg chg="del">
          <ac:chgData name="Kulinich Bohdan" userId="48e65c9f34e137d0" providerId="LiveId" clId="{7A224977-249D-4E4E-BECF-1BD0C8423369}" dt="2019-11-20T21:25:26.218" v="13" actId="478"/>
          <ac:picMkLst>
            <pc:docMk/>
            <pc:sldMk cId="2779518391" sldId="342"/>
            <ac:picMk id="23" creationId="{C464A08E-70E3-4DAF-8C16-CA252EC4B071}"/>
          </ac:picMkLst>
        </pc:picChg>
        <pc:picChg chg="del">
          <ac:chgData name="Kulinich Bohdan" userId="48e65c9f34e137d0" providerId="LiveId" clId="{7A224977-249D-4E4E-BECF-1BD0C8423369}" dt="2019-11-20T21:25:25.552" v="12" actId="478"/>
          <ac:picMkLst>
            <pc:docMk/>
            <pc:sldMk cId="2779518391" sldId="342"/>
            <ac:picMk id="24" creationId="{ECA6F427-121D-465B-8EA2-07CBB38E2073}"/>
          </ac:picMkLst>
        </pc:picChg>
        <pc:picChg chg="del">
          <ac:chgData name="Kulinich Bohdan" userId="48e65c9f34e137d0" providerId="LiveId" clId="{7A224977-249D-4E4E-BECF-1BD0C8423369}" dt="2019-11-20T21:25:24.892" v="11" actId="478"/>
          <ac:picMkLst>
            <pc:docMk/>
            <pc:sldMk cId="2779518391" sldId="342"/>
            <ac:picMk id="25" creationId="{0405E70D-47EC-46DE-B868-2B8615527BD3}"/>
          </ac:picMkLst>
        </pc:picChg>
        <pc:picChg chg="del">
          <ac:chgData name="Kulinich Bohdan" userId="48e65c9f34e137d0" providerId="LiveId" clId="{7A224977-249D-4E4E-BECF-1BD0C8423369}" dt="2019-11-20T21:25:32.629" v="21" actId="478"/>
          <ac:picMkLst>
            <pc:docMk/>
            <pc:sldMk cId="2779518391" sldId="342"/>
            <ac:picMk id="30" creationId="{4D5A204F-EAA0-4CE5-B781-4915B1230EF4}"/>
          </ac:picMkLst>
        </pc:picChg>
        <pc:picChg chg="del">
          <ac:chgData name="Kulinich Bohdan" userId="48e65c9f34e137d0" providerId="LiveId" clId="{7A224977-249D-4E4E-BECF-1BD0C8423369}" dt="2019-11-20T21:25:34.087" v="22" actId="478"/>
          <ac:picMkLst>
            <pc:docMk/>
            <pc:sldMk cId="2779518391" sldId="342"/>
            <ac:picMk id="36" creationId="{00000000-0000-0000-0000-000000000000}"/>
          </ac:picMkLst>
        </pc:picChg>
      </pc:sldChg>
      <pc:sldChg chg="addSp delSp modSp add delAnim modAnim">
        <pc:chgData name="Kulinich Bohdan" userId="48e65c9f34e137d0" providerId="LiveId" clId="{7A224977-249D-4E4E-BECF-1BD0C8423369}" dt="2019-11-20T22:21:18.038" v="580" actId="20577"/>
        <pc:sldMkLst>
          <pc:docMk/>
          <pc:sldMk cId="2640104984" sldId="345"/>
        </pc:sldMkLst>
        <pc:spChg chg="del">
          <ac:chgData name="Kulinich Bohdan" userId="48e65c9f34e137d0" providerId="LiveId" clId="{7A224977-249D-4E4E-BECF-1BD0C8423369}" dt="2019-11-20T22:07:31.771" v="362" actId="478"/>
          <ac:spMkLst>
            <pc:docMk/>
            <pc:sldMk cId="2640104984" sldId="345"/>
            <ac:spMk id="2" creationId="{10A94156-80A4-4018-986B-AB09DDBFF3B6}"/>
          </ac:spMkLst>
        </pc:spChg>
        <pc:spChg chg="del">
          <ac:chgData name="Kulinich Bohdan" userId="48e65c9f34e137d0" providerId="LiveId" clId="{7A224977-249D-4E4E-BECF-1BD0C8423369}" dt="2019-11-20T22:07:38.168" v="367" actId="478"/>
          <ac:spMkLst>
            <pc:docMk/>
            <pc:sldMk cId="2640104984" sldId="345"/>
            <ac:spMk id="5" creationId="{1C93C7D8-C567-4238-AF63-E263F341910E}"/>
          </ac:spMkLst>
        </pc:spChg>
        <pc:spChg chg="mod">
          <ac:chgData name="Kulinich Bohdan" userId="48e65c9f34e137d0" providerId="LiveId" clId="{7A224977-249D-4E4E-BECF-1BD0C8423369}" dt="2019-11-20T22:08:58.547" v="433" actId="20577"/>
          <ac:spMkLst>
            <pc:docMk/>
            <pc:sldMk cId="2640104984" sldId="345"/>
            <ac:spMk id="7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17" creationId="{EDC6561F-8900-4B60-A2DE-4E2045CAC3BC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18" creationId="{BF7351B8-60C8-467D-98DA-A0D0891E66EC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19" creationId="{AC60114E-2CF0-4F75-99A2-52EB322A3F3F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6" creationId="{C83664DA-9754-47AE-93B1-87064F6E3D4E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7" creationId="{63C8AB4B-3D7F-41F7-B07D-6C81B32AD186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8" creationId="{EB56EA80-9042-49C7-A3F7-6ECC251DA2BF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9" creationId="{179E0322-9F6C-49D5-A1EF-3243A6CA1E28}"/>
          </ac:spMkLst>
        </pc:spChg>
        <pc:spChg chg="mod">
          <ac:chgData name="Kulinich Bohdan" userId="48e65c9f34e137d0" providerId="LiveId" clId="{7A224977-249D-4E4E-BECF-1BD0C8423369}" dt="2019-11-20T22:10:57.059" v="552" actId="114"/>
          <ac:spMkLst>
            <pc:docMk/>
            <pc:sldMk cId="2640104984" sldId="345"/>
            <ac:spMk id="32" creationId="{C5493436-4817-49B2-B9CF-29EAA2820360}"/>
          </ac:spMkLst>
        </pc:spChg>
        <pc:spChg chg="mod">
          <ac:chgData name="Kulinich Bohdan" userId="48e65c9f34e137d0" providerId="LiveId" clId="{7A224977-249D-4E4E-BECF-1BD0C8423369}" dt="2019-11-20T22:21:18.038" v="580" actId="20577"/>
          <ac:spMkLst>
            <pc:docMk/>
            <pc:sldMk cId="2640104984" sldId="345"/>
            <ac:spMk id="35" creationId="{6629D4B4-6B76-4D59-A58D-88633EFFD48F}"/>
          </ac:spMkLst>
        </pc:spChg>
        <pc:picChg chg="del">
          <ac:chgData name="Kulinich Bohdan" userId="48e65c9f34e137d0" providerId="LiveId" clId="{7A224977-249D-4E4E-BECF-1BD0C8423369}" dt="2019-11-20T22:07:38.767" v="368" actId="478"/>
          <ac:picMkLst>
            <pc:docMk/>
            <pc:sldMk cId="2640104984" sldId="345"/>
            <ac:picMk id="11" creationId="{0083BCF3-9169-4944-9F09-0976CF2DCBB0}"/>
          </ac:picMkLst>
        </pc:picChg>
        <pc:picChg chg="del">
          <ac:chgData name="Kulinich Bohdan" userId="48e65c9f34e137d0" providerId="LiveId" clId="{7A224977-249D-4E4E-BECF-1BD0C8423369}" dt="2019-11-20T22:07:37.522" v="366" actId="478"/>
          <ac:picMkLst>
            <pc:docMk/>
            <pc:sldMk cId="2640104984" sldId="345"/>
            <ac:picMk id="12" creationId="{3A8CB38A-503A-4575-A7CF-C602A3DA798C}"/>
          </ac:picMkLst>
        </pc:picChg>
        <pc:picChg chg="del">
          <ac:chgData name="Kulinich Bohdan" userId="48e65c9f34e137d0" providerId="LiveId" clId="{7A224977-249D-4E4E-BECF-1BD0C8423369}" dt="2019-11-20T22:07:36.261" v="365" actId="478"/>
          <ac:picMkLst>
            <pc:docMk/>
            <pc:sldMk cId="2640104984" sldId="345"/>
            <ac:picMk id="13" creationId="{E18FACA9-B263-4381-9040-F896BEEDC3CD}"/>
          </ac:picMkLst>
        </pc:picChg>
        <pc:picChg chg="del">
          <ac:chgData name="Kulinich Bohdan" userId="48e65c9f34e137d0" providerId="LiveId" clId="{7A224977-249D-4E4E-BECF-1BD0C8423369}" dt="2019-11-20T22:07:35.706" v="364" actId="478"/>
          <ac:picMkLst>
            <pc:docMk/>
            <pc:sldMk cId="2640104984" sldId="345"/>
            <ac:picMk id="14" creationId="{9843D6A9-1BB6-44F4-B81B-C8CEB702550B}"/>
          </ac:picMkLst>
        </pc:picChg>
        <pc:picChg chg="del">
          <ac:chgData name="Kulinich Bohdan" userId="48e65c9f34e137d0" providerId="LiveId" clId="{7A224977-249D-4E4E-BECF-1BD0C8423369}" dt="2019-11-20T22:07:31.141" v="361" actId="478"/>
          <ac:picMkLst>
            <pc:docMk/>
            <pc:sldMk cId="2640104984" sldId="345"/>
            <ac:picMk id="21" creationId="{A19A202F-7968-4AB6-B8D8-BAB0501840B1}"/>
          </ac:picMkLst>
        </pc:picChg>
        <pc:picChg chg="del">
          <ac:chgData name="Kulinich Bohdan" userId="48e65c9f34e137d0" providerId="LiveId" clId="{7A224977-249D-4E4E-BECF-1BD0C8423369}" dt="2019-11-20T22:07:30.489" v="360" actId="478"/>
          <ac:picMkLst>
            <pc:docMk/>
            <pc:sldMk cId="2640104984" sldId="345"/>
            <ac:picMk id="22" creationId="{E74E7E6A-CCC4-44A2-A6F2-977B84391977}"/>
          </ac:picMkLst>
        </pc:picChg>
        <pc:picChg chg="del">
          <ac:chgData name="Kulinich Bohdan" userId="48e65c9f34e137d0" providerId="LiveId" clId="{7A224977-249D-4E4E-BECF-1BD0C8423369}" dt="2019-11-20T22:07:29.166" v="359" actId="478"/>
          <ac:picMkLst>
            <pc:docMk/>
            <pc:sldMk cId="2640104984" sldId="345"/>
            <ac:picMk id="23" creationId="{C464A08E-70E3-4DAF-8C16-CA252EC4B071}"/>
          </ac:picMkLst>
        </pc:picChg>
        <pc:picChg chg="del">
          <ac:chgData name="Kulinich Bohdan" userId="48e65c9f34e137d0" providerId="LiveId" clId="{7A224977-249D-4E4E-BECF-1BD0C8423369}" dt="2019-11-20T22:07:28.620" v="358" actId="478"/>
          <ac:picMkLst>
            <pc:docMk/>
            <pc:sldMk cId="2640104984" sldId="345"/>
            <ac:picMk id="24" creationId="{ECA6F427-121D-465B-8EA2-07CBB38E2073}"/>
          </ac:picMkLst>
        </pc:picChg>
        <pc:picChg chg="del">
          <ac:chgData name="Kulinich Bohdan" userId="48e65c9f34e137d0" providerId="LiveId" clId="{7A224977-249D-4E4E-BECF-1BD0C8423369}" dt="2019-11-20T22:07:26.868" v="357" actId="478"/>
          <ac:picMkLst>
            <pc:docMk/>
            <pc:sldMk cId="2640104984" sldId="345"/>
            <ac:picMk id="25" creationId="{0405E70D-47EC-46DE-B868-2B8615527BD3}"/>
          </ac:picMkLst>
        </pc:picChg>
        <pc:picChg chg="del">
          <ac:chgData name="Kulinich Bohdan" userId="48e65c9f34e137d0" providerId="LiveId" clId="{7A224977-249D-4E4E-BECF-1BD0C8423369}" dt="2019-11-20T22:07:34.836" v="363" actId="478"/>
          <ac:picMkLst>
            <pc:docMk/>
            <pc:sldMk cId="2640104984" sldId="345"/>
            <ac:picMk id="30" creationId="{4D5A204F-EAA0-4CE5-B781-4915B1230EF4}"/>
          </ac:picMkLst>
        </pc:picChg>
        <pc:picChg chg="add">
          <ac:chgData name="Kulinich Bohdan" userId="48e65c9f34e137d0" providerId="LiveId" clId="{7A224977-249D-4E4E-BECF-1BD0C8423369}" dt="2019-11-20T22:07:45.734" v="369"/>
          <ac:picMkLst>
            <pc:docMk/>
            <pc:sldMk cId="2640104984" sldId="345"/>
            <ac:picMk id="31" creationId="{47C03AB7-6505-4A6F-9770-D3EE79EE4313}"/>
          </ac:picMkLst>
        </pc:picChg>
      </pc:sldChg>
      <pc:sldChg chg="addSp delSp modSp add addAnim delAnim modAnim">
        <pc:chgData name="Kulinich Bohdan" userId="48e65c9f34e137d0" providerId="LiveId" clId="{7A224977-249D-4E4E-BECF-1BD0C8423369}" dt="2019-11-20T21:57:21.087" v="356" actId="20577"/>
        <pc:sldMkLst>
          <pc:docMk/>
          <pc:sldMk cId="4081828113" sldId="346"/>
        </pc:sldMkLst>
        <pc:spChg chg="del mod">
          <ac:chgData name="Kulinich Bohdan" userId="48e65c9f34e137d0" providerId="LiveId" clId="{7A224977-249D-4E4E-BECF-1BD0C8423369}" dt="2019-11-20T21:29:37.964" v="108" actId="478"/>
          <ac:spMkLst>
            <pc:docMk/>
            <pc:sldMk cId="4081828113" sldId="346"/>
            <ac:spMk id="9" creationId="{26E99197-8E29-4B55-9516-BB8CEE1F3FFB}"/>
          </ac:spMkLst>
        </pc:spChg>
        <pc:spChg chg="add del mod">
          <ac:chgData name="Kulinich Bohdan" userId="48e65c9f34e137d0" providerId="LiveId" clId="{7A224977-249D-4E4E-BECF-1BD0C8423369}" dt="2019-11-20T21:33:58.736" v="176" actId="478"/>
          <ac:spMkLst>
            <pc:docMk/>
            <pc:sldMk cId="4081828113" sldId="346"/>
            <ac:spMk id="10" creationId="{682644C9-F324-4DC3-966B-BB230BD0F97B}"/>
          </ac:spMkLst>
        </pc:spChg>
        <pc:spChg chg="add del mod">
          <ac:chgData name="Kulinich Bohdan" userId="48e65c9f34e137d0" providerId="LiveId" clId="{7A224977-249D-4E4E-BECF-1BD0C8423369}" dt="2019-11-20T21:32:57.396" v="172"/>
          <ac:spMkLst>
            <pc:docMk/>
            <pc:sldMk cId="4081828113" sldId="346"/>
            <ac:spMk id="11" creationId="{2C909516-DC66-4977-B758-CADED4132433}"/>
          </ac:spMkLst>
        </pc:spChg>
        <pc:spChg chg="add mod">
          <ac:chgData name="Kulinich Bohdan" userId="48e65c9f34e137d0" providerId="LiveId" clId="{7A224977-249D-4E4E-BECF-1BD0C8423369}" dt="2019-11-20T21:34:04.446" v="178" actId="14100"/>
          <ac:spMkLst>
            <pc:docMk/>
            <pc:sldMk cId="4081828113" sldId="346"/>
            <ac:spMk id="12" creationId="{10C01A61-A399-422A-A9DF-033279408825}"/>
          </ac:spMkLst>
        </pc:spChg>
        <pc:spChg chg="add mod">
          <ac:chgData name="Kulinich Bohdan" userId="48e65c9f34e137d0" providerId="LiveId" clId="{7A224977-249D-4E4E-BECF-1BD0C8423369}" dt="2019-11-20T21:36:10.378" v="219" actId="20577"/>
          <ac:spMkLst>
            <pc:docMk/>
            <pc:sldMk cId="4081828113" sldId="346"/>
            <ac:spMk id="13" creationId="{FCE029BB-550D-4CFB-8DEB-7DBDAA198CF2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4" creationId="{E38867A3-EB27-4B53-ABC0-9CCBC5E93428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5" creationId="{E30A64B7-9FD2-44E3-A226-C5C14EEAB77C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6" creationId="{D5831629-F2D4-4A0C-BDD6-EAA9D63ADBE5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7" creationId="{B5760361-DA9F-4768-BEF7-A511B861C014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8" creationId="{FA2F343E-16D5-4ED0-B3D5-EFFBD1DB0E54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9" creationId="{5116E615-59C9-4473-AB0A-34066E960B08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20" creationId="{B0B1F39A-4673-4BB3-A3A0-97844AAB7831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21" creationId="{FB670403-C2D3-4249-B653-0B6826B08F65}"/>
          </ac:spMkLst>
        </pc:spChg>
        <pc:spChg chg="add del mod">
          <ac:chgData name="Kulinich Bohdan" userId="48e65c9f34e137d0" providerId="LiveId" clId="{7A224977-249D-4E4E-BECF-1BD0C8423369}" dt="2019-11-20T21:57:21.087" v="356" actId="20577"/>
          <ac:spMkLst>
            <pc:docMk/>
            <pc:sldMk cId="4081828113" sldId="346"/>
            <ac:spMk id="35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9:29.946" v="104" actId="478"/>
          <ac:spMkLst>
            <pc:docMk/>
            <pc:sldMk cId="4081828113" sldId="346"/>
            <ac:spMk id="54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9:30.823" v="105" actId="478"/>
          <ac:spMkLst>
            <pc:docMk/>
            <pc:sldMk cId="4081828113" sldId="346"/>
            <ac:spMk id="55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34:40.803" v="180"/>
          <ac:spMkLst>
            <pc:docMk/>
            <pc:sldMk cId="4081828113" sldId="346"/>
            <ac:spMk id="57" creationId="{00000000-0000-0000-0000-000000000000}"/>
          </ac:spMkLst>
        </pc:spChg>
        <pc:picChg chg="add">
          <ac:chgData name="Kulinich Bohdan" userId="48e65c9f34e137d0" providerId="LiveId" clId="{7A224977-249D-4E4E-BECF-1BD0C8423369}" dt="2019-11-20T21:37:02.619" v="229"/>
          <ac:picMkLst>
            <pc:docMk/>
            <pc:sldMk cId="4081828113" sldId="346"/>
            <ac:picMk id="22" creationId="{E74AD724-0013-4F0C-970A-951D2AB5D5D3}"/>
          </ac:picMkLst>
        </pc:picChg>
      </pc:sldChg>
      <pc:sldChg chg="addSp delSp modSp add delAnim modAnim">
        <pc:chgData name="Kulinich Bohdan" userId="48e65c9f34e137d0" providerId="LiveId" clId="{7A224977-249D-4E4E-BECF-1BD0C8423369}" dt="2019-11-20T21:49:10.060" v="338" actId="1076"/>
        <pc:sldMkLst>
          <pc:docMk/>
          <pc:sldMk cId="1376723275" sldId="347"/>
        </pc:sldMkLst>
        <pc:spChg chg="mod">
          <ac:chgData name="Kulinich Bohdan" userId="48e65c9f34e137d0" providerId="LiveId" clId="{7A224977-249D-4E4E-BECF-1BD0C8423369}" dt="2019-11-20T21:49:05.396" v="337" actId="1076"/>
          <ac:spMkLst>
            <pc:docMk/>
            <pc:sldMk cId="1376723275" sldId="347"/>
            <ac:spMk id="7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6:01.092" v="324" actId="478"/>
          <ac:spMkLst>
            <pc:docMk/>
            <pc:sldMk cId="1376723275" sldId="347"/>
            <ac:spMk id="9" creationId="{26E99197-8E29-4B55-9516-BB8CEE1F3FFB}"/>
          </ac:spMkLst>
        </pc:spChg>
        <pc:spChg chg="add mod">
          <ac:chgData name="Kulinich Bohdan" userId="48e65c9f34e137d0" providerId="LiveId" clId="{7A224977-249D-4E4E-BECF-1BD0C8423369}" dt="2019-11-20T21:49:10.060" v="338" actId="1076"/>
          <ac:spMkLst>
            <pc:docMk/>
            <pc:sldMk cId="1376723275" sldId="347"/>
            <ac:spMk id="10" creationId="{DD2BC200-9223-4116-97DC-54683C2A220F}"/>
          </ac:spMkLst>
        </pc:spChg>
        <pc:spChg chg="add mod">
          <ac:chgData name="Kulinich Bohdan" userId="48e65c9f34e137d0" providerId="LiveId" clId="{7A224977-249D-4E4E-BECF-1BD0C8423369}" dt="2019-11-20T21:49:10.060" v="338" actId="1076"/>
          <ac:spMkLst>
            <pc:docMk/>
            <pc:sldMk cId="1376723275" sldId="347"/>
            <ac:spMk id="11" creationId="{948752C1-46F5-455D-882F-0520C2040C30}"/>
          </ac:spMkLst>
        </pc:spChg>
        <pc:spChg chg="mod">
          <ac:chgData name="Kulinich Bohdan" userId="48e65c9f34e137d0" providerId="LiveId" clId="{7A224977-249D-4E4E-BECF-1BD0C8423369}" dt="2019-11-20T21:49:10.060" v="338" actId="1076"/>
          <ac:spMkLst>
            <pc:docMk/>
            <pc:sldMk cId="1376723275" sldId="347"/>
            <ac:spMk id="35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5:31.309" v="301" actId="478"/>
          <ac:spMkLst>
            <pc:docMk/>
            <pc:sldMk cId="1376723275" sldId="347"/>
            <ac:spMk id="54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5:31.309" v="301" actId="478"/>
          <ac:spMkLst>
            <pc:docMk/>
            <pc:sldMk cId="1376723275" sldId="347"/>
            <ac:spMk id="55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5:31.309" v="301" actId="478"/>
          <ac:spMkLst>
            <pc:docMk/>
            <pc:sldMk cId="1376723275" sldId="347"/>
            <ac:spMk id="57" creationId="{00000000-0000-0000-0000-000000000000}"/>
          </ac:spMkLst>
        </pc:spChg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742305904" sldId="348"/>
        </pc:sldMkLst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244863317" sldId="3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592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94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224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75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977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882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01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399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28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06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509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413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8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8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8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50.pn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11" Type="http://schemas.openxmlformats.org/officeDocument/2006/relationships/image" Target="../media/image230.png"/><Relationship Id="rId5" Type="http://schemas.openxmlformats.org/officeDocument/2006/relationships/image" Target="../media/image170.png"/><Relationship Id="rId10" Type="http://schemas.openxmlformats.org/officeDocument/2006/relationships/image" Target="../media/image220.png"/><Relationship Id="rId4" Type="http://schemas.openxmlformats.org/officeDocument/2006/relationships/image" Target="../media/image24.png"/><Relationship Id="rId9" Type="http://schemas.openxmlformats.org/officeDocument/2006/relationships/image" Target="../media/image2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13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190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11" Type="http://schemas.openxmlformats.org/officeDocument/2006/relationships/image" Target="../media/image27.png"/><Relationship Id="rId5" Type="http://schemas.openxmlformats.org/officeDocument/2006/relationships/image" Target="../media/image170.png"/><Relationship Id="rId10" Type="http://schemas.openxmlformats.org/officeDocument/2006/relationships/image" Target="../media/image26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13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190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Relationship Id="rId15" Type="http://schemas.openxmlformats.org/officeDocument/2006/relationships/image" Target="../media/image33.png"/><Relationship Id="rId10" Type="http://schemas.openxmlformats.org/officeDocument/2006/relationships/image" Target="../media/image32.png"/><Relationship Id="rId4" Type="http://schemas.openxmlformats.org/officeDocument/2006/relationships/image" Target="../media/image24.png"/><Relationship Id="rId9" Type="http://schemas.openxmlformats.org/officeDocument/2006/relationships/image" Target="../media/image311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7.png"/><Relationship Id="rId21" Type="http://schemas.openxmlformats.org/officeDocument/2006/relationships/image" Target="../media/image54.png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8.png"/><Relationship Id="rId9" Type="http://schemas.openxmlformats.org/officeDocument/2006/relationships/image" Target="../media/image24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0" Type="http://schemas.openxmlformats.org/officeDocument/2006/relationships/image" Target="../media/image2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125532"/>
            <a:ext cx="9382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Підсумковий урок за темою «Інтеграл та його застосування»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9200" y="2933511"/>
            <a:ext cx="589280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загальний вигляд первісної для функції: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/>
              <p:nvPr/>
            </p:nvSpPr>
            <p:spPr>
              <a:xfrm>
                <a:off x="6299200" y="2933511"/>
                <a:ext cx="5539874" cy="714683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endParaRPr lang="uk-UA" sz="2800" b="1" i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2933511"/>
                <a:ext cx="5539874" cy="714683"/>
              </a:xfrm>
              <a:prstGeom prst="rect">
                <a:avLst/>
              </a:prstGeom>
              <a:blipFill>
                <a:blip r:embed="rId4"/>
                <a:stretch>
                  <a:fillRect l="-2200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/>
              <p:nvPr/>
            </p:nvSpPr>
            <p:spPr>
              <a:xfrm>
                <a:off x="6299200" y="4158566"/>
                <a:ext cx="5539874" cy="714683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>
                      <m:f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p>
                        </m:sSup>
                      </m:den>
                    </m:f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158566"/>
                <a:ext cx="5539874" cy="714683"/>
              </a:xfrm>
              <a:prstGeom prst="rect">
                <a:avLst/>
              </a:prstGeom>
              <a:blipFill>
                <a:blip r:embed="rId5"/>
                <a:stretch>
                  <a:fillRect l="-2200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7C03AB7-6505-4A6F-9770-D3EE79EE4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5291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049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3.33333E-6 -0.19722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  <p:bldP spid="32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0684" y="3717486"/>
                <a:ext cx="6161316" cy="138499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Установіть, чи є функція </a:t>
                </a:r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первісною функції </a:t>
                </a:r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множині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ℝ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3717486"/>
                <a:ext cx="6161316" cy="1384995"/>
              </a:xfrm>
              <a:prstGeom prst="rect">
                <a:avLst/>
              </a:prstGeom>
              <a:blipFill>
                <a:blip r:embed="rId3"/>
                <a:stretch>
                  <a:fillRect t="-5286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030681" y="3763975"/>
                <a:ext cx="6161317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1" y="3763975"/>
                <a:ext cx="6161317" cy="532966"/>
              </a:xfrm>
              <a:prstGeom prst="rect">
                <a:avLst/>
              </a:prstGeom>
              <a:blipFill>
                <a:blip r:embed="rId5"/>
                <a:stretch>
                  <a:fillRect l="-1978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5291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/>
              <p:nvPr/>
            </p:nvSpPr>
            <p:spPr>
              <a:xfrm>
                <a:off x="6030682" y="4579261"/>
                <a:ext cx="6161318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2" y="4579261"/>
                <a:ext cx="6161318" cy="523220"/>
              </a:xfrm>
              <a:prstGeom prst="rect">
                <a:avLst/>
              </a:prstGeom>
              <a:blipFill>
                <a:blip r:embed="rId7"/>
                <a:stretch>
                  <a:fillRect l="-1978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7"/>
          <p:cNvSpPr/>
          <p:nvPr/>
        </p:nvSpPr>
        <p:spPr>
          <a:xfrm>
            <a:off x="6739859" y="3167390"/>
            <a:ext cx="4727401" cy="523220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 інтеграл: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/>
              <p:nvPr/>
            </p:nvSpPr>
            <p:spPr>
              <a:xfrm>
                <a:off x="6739859" y="3202858"/>
                <a:ext cx="3249715" cy="1461619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1)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sup>
                        <m:e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uk-UA" sz="2800" b="1" i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9859" y="3202858"/>
                <a:ext cx="3249715" cy="14616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/>
              <p:nvPr/>
            </p:nvSpPr>
            <p:spPr>
              <a:xfrm>
                <a:off x="6739859" y="4995952"/>
                <a:ext cx="3249715" cy="1436099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2)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𝝅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𝝅</m:t>
                          </m:r>
                        </m:sup>
                        <m:e>
                          <m:func>
                            <m:func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𝐜𝐨𝐬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𝟒</m:t>
                                  </m:r>
                                </m:den>
                              </m:f>
                            </m:e>
                          </m:func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9859" y="4995952"/>
                <a:ext cx="3249715" cy="14360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 L -4.58333E-6 -0.18079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5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4" grpId="0"/>
      <p:bldP spid="33" grpId="0" animBg="1"/>
      <p:bldP spid="34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2220306"/>
                <a:ext cx="5781039" cy="202985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𝟖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первісну, графік якої проходить через точку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𝑨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) 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𝝅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𝟖</m:t>
                            </m:r>
                          </m:den>
                        </m:f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𝝅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2220306"/>
                <a:ext cx="5781039" cy="2029851"/>
              </a:xfrm>
              <a:prstGeom prst="rect">
                <a:avLst/>
              </a:prstGeom>
              <a:blipFill>
                <a:blip r:embed="rId4"/>
                <a:stretch>
                  <a:fillRect l="-527" t="-330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161318" y="2034259"/>
                <a:ext cx="6037455" cy="139474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Обчисліть площу фігури, обмеженої лініями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318" y="2034259"/>
                <a:ext cx="6037455" cy="1394741"/>
              </a:xfrm>
              <a:prstGeom prst="rect">
                <a:avLst/>
              </a:prstGeom>
              <a:blipFill>
                <a:blip r:embed="rId3"/>
                <a:stretch>
                  <a:fillRect t="-4803" r="-101" b="-1091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7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161318" y="2034259"/>
                <a:ext cx="6037455" cy="139474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площу фігури, обмеженої лініями: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𝟏𝟐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318" y="2034259"/>
                <a:ext cx="6037455" cy="1394741"/>
              </a:xfrm>
              <a:prstGeom prst="rect">
                <a:avLst/>
              </a:prstGeom>
              <a:blipFill>
                <a:blip r:embed="rId3"/>
                <a:stretch>
                  <a:fillRect t="-4803" b="-1091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114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161318" y="2034259"/>
                <a:ext cx="6037455" cy="273312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Матеріальна точка рухається по прямій так, що її швидкість в момент часу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дорівнює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𝒕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/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с. Знайдіть шлях (в метрах), що подолає точка за час з 6 с до 10 с руху.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318" y="2034259"/>
                <a:ext cx="6037455" cy="2733121"/>
              </a:xfrm>
              <a:prstGeom prst="rect">
                <a:avLst/>
              </a:prstGeom>
              <a:blipFill>
                <a:blip r:embed="rId3"/>
                <a:stretch>
                  <a:fillRect l="-505" t="-2455" r="-3131" b="-535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5838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420218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b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337768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8-12</a:t>
                      </a:r>
                      <a:b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761634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6-7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970802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5-8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основну властивість первісної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826660"/>
            <a:ext cx="4240981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Продовжте запис: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7"/>
              <p:cNvSpPr/>
              <p:nvPr/>
            </p:nvSpPr>
            <p:spPr>
              <a:xfrm>
                <a:off x="1894348" y="2617070"/>
                <a:ext cx="3090606" cy="1222514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𝒌𝒙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348" y="2617070"/>
                <a:ext cx="3090606" cy="122251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10C01A61-A399-422A-A9DF-033279408825}"/>
                  </a:ext>
                </a:extLst>
              </p:cNvPr>
              <p:cNvSpPr/>
              <p:nvPr/>
            </p:nvSpPr>
            <p:spPr>
              <a:xfrm>
                <a:off x="4826643" y="2617070"/>
                <a:ext cx="2538713" cy="1222514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𝒌𝒙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10C01A61-A399-422A-A9DF-0332794088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43" y="2617070"/>
                <a:ext cx="2538713" cy="12225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Прямоугольник 7">
            <a:extLst>
              <a:ext uri="{FF2B5EF4-FFF2-40B4-BE49-F238E27FC236}">
                <a16:creationId xmlns:a16="http://schemas.microsoft.com/office/drawing/2014/main" id="{FCE029BB-550D-4CFB-8DEB-7DBDAA198CF2}"/>
              </a:ext>
            </a:extLst>
          </p:cNvPr>
          <p:cNvSpPr/>
          <p:nvPr/>
        </p:nvSpPr>
        <p:spPr>
          <a:xfrm>
            <a:off x="508000" y="4246511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обчислити визначений інтеграл?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E38867A3-EB27-4B53-ABC0-9CCBC5E93428}"/>
                  </a:ext>
                </a:extLst>
              </p:cNvPr>
              <p:cNvSpPr/>
              <p:nvPr/>
            </p:nvSpPr>
            <p:spPr>
              <a:xfrm>
                <a:off x="1087120" y="761246"/>
                <a:ext cx="8176729" cy="954107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Знайти будь-яку первісну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;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E38867A3-EB27-4B53-ABC0-9CCBC5E934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0" y="761246"/>
                <a:ext cx="8176729" cy="954107"/>
              </a:xfrm>
              <a:prstGeom prst="rect">
                <a:avLst/>
              </a:prstGeom>
              <a:blipFill>
                <a:blip r:embed="rId5"/>
                <a:stretch>
                  <a:fillRect t="-7692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Овал 14">
            <a:extLst>
              <a:ext uri="{FF2B5EF4-FFF2-40B4-BE49-F238E27FC236}">
                <a16:creationId xmlns:a16="http://schemas.microsoft.com/office/drawing/2014/main" id="{E30A64B7-9FD2-44E3-A226-C5C14EEAB77C}"/>
              </a:ext>
            </a:extLst>
          </p:cNvPr>
          <p:cNvSpPr/>
          <p:nvPr/>
        </p:nvSpPr>
        <p:spPr>
          <a:xfrm>
            <a:off x="136432" y="816282"/>
            <a:ext cx="844034" cy="844034"/>
          </a:xfrm>
          <a:prstGeom prst="ellipse">
            <a:avLst/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D5831629-F2D4-4A0C-BDD6-EAA9D63ADBE5}"/>
                  </a:ext>
                </a:extLst>
              </p:cNvPr>
              <p:cNvSpPr/>
              <p:nvPr/>
            </p:nvSpPr>
            <p:spPr>
              <a:xfrm>
                <a:off x="1087120" y="1973991"/>
                <a:ext cx="8176729" cy="954107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Обчислити значення первісної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у точках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;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D5831629-F2D4-4A0C-BDD6-EAA9D63ADB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0" y="1973991"/>
                <a:ext cx="8176729" cy="954107"/>
              </a:xfrm>
              <a:prstGeom prst="rect">
                <a:avLst/>
              </a:prstGeom>
              <a:blipFill>
                <a:blip r:embed="rId6"/>
                <a:stretch>
                  <a:fillRect t="-7692" r="-969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Овал 16">
            <a:extLst>
              <a:ext uri="{FF2B5EF4-FFF2-40B4-BE49-F238E27FC236}">
                <a16:creationId xmlns:a16="http://schemas.microsoft.com/office/drawing/2014/main" id="{B5760361-DA9F-4768-BEF7-A511B861C014}"/>
              </a:ext>
            </a:extLst>
          </p:cNvPr>
          <p:cNvSpPr/>
          <p:nvPr/>
        </p:nvSpPr>
        <p:spPr>
          <a:xfrm>
            <a:off x="136432" y="2029027"/>
            <a:ext cx="844034" cy="844034"/>
          </a:xfrm>
          <a:prstGeom prst="ellipse">
            <a:avLst/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FA2F343E-16D5-4ED0-B3D5-EFFBD1DB0E54}"/>
                  </a:ext>
                </a:extLst>
              </p:cNvPr>
              <p:cNvSpPr/>
              <p:nvPr/>
            </p:nvSpPr>
            <p:spPr>
              <a:xfrm>
                <a:off x="1087120" y="3434200"/>
                <a:ext cx="8176729" cy="523220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Знайти різницю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FA2F343E-16D5-4ED0-B3D5-EFFBD1DB0E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0" y="3434200"/>
                <a:ext cx="8176729" cy="523220"/>
              </a:xfrm>
              <a:prstGeom prst="rect">
                <a:avLst/>
              </a:prstGeom>
              <a:blipFill>
                <a:blip r:embed="rId7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Овал 18">
            <a:extLst>
              <a:ext uri="{FF2B5EF4-FFF2-40B4-BE49-F238E27FC236}">
                <a16:creationId xmlns:a16="http://schemas.microsoft.com/office/drawing/2014/main" id="{5116E615-59C9-4473-AB0A-34066E960B08}"/>
              </a:ext>
            </a:extLst>
          </p:cNvPr>
          <p:cNvSpPr/>
          <p:nvPr/>
        </p:nvSpPr>
        <p:spPr>
          <a:xfrm>
            <a:off x="136432" y="3241774"/>
            <a:ext cx="844034" cy="844034"/>
          </a:xfrm>
          <a:prstGeom prst="ellipse">
            <a:avLst/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7">
            <a:extLst>
              <a:ext uri="{FF2B5EF4-FFF2-40B4-BE49-F238E27FC236}">
                <a16:creationId xmlns:a16="http://schemas.microsoft.com/office/drawing/2014/main" id="{B0B1F39A-4673-4BB3-A3A0-97844AAB7831}"/>
              </a:ext>
            </a:extLst>
          </p:cNvPr>
          <p:cNvSpPr/>
          <p:nvPr/>
        </p:nvSpPr>
        <p:spPr>
          <a:xfrm>
            <a:off x="1087120" y="4201912"/>
            <a:ext cx="9127417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Виконуючи обчислення визначених інтегралів зручно використовувати такий запис: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FB670403-C2D3-4249-B653-0B6826B08F65}"/>
                  </a:ext>
                </a:extLst>
              </p:cNvPr>
              <p:cNvSpPr/>
              <p:nvPr/>
            </p:nvSpPr>
            <p:spPr>
              <a:xfrm>
                <a:off x="4365523" y="5293151"/>
                <a:ext cx="5849014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bSup>
                        <m:sSub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Sup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𝑭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</m:sSub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FB670403-C2D3-4249-B653-0B6826B08F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5523" y="5293151"/>
                <a:ext cx="5849014" cy="14360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74AD724-0013-4F0C-970A-951D2AB5D5D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522" y="5475726"/>
            <a:ext cx="954107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8281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0.04219 -0.60834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-3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5" grpId="0" animBg="1"/>
      <p:bldP spid="35" grpId="1" animBg="1"/>
      <p:bldP spid="57" grpId="0" animBg="1"/>
      <p:bldP spid="57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252560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формула виражає геометричний зміст визначеного інтеграла?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916730"/>
            <a:ext cx="4201652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Продовжте запис: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DD2BC200-9223-4116-97DC-54683C2A220F}"/>
                  </a:ext>
                </a:extLst>
              </p:cNvPr>
              <p:cNvSpPr/>
              <p:nvPr/>
            </p:nvSpPr>
            <p:spPr>
              <a:xfrm>
                <a:off x="1835354" y="3713295"/>
                <a:ext cx="3641214" cy="140769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DD2BC200-9223-4116-97DC-54683C2A22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354" y="3713295"/>
                <a:ext cx="3641214" cy="14076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948752C1-46F5-455D-882F-0520C2040C30}"/>
                  </a:ext>
                </a:extLst>
              </p:cNvPr>
              <p:cNvSpPr/>
              <p:nvPr/>
            </p:nvSpPr>
            <p:spPr>
              <a:xfrm>
                <a:off x="5299587" y="3713295"/>
                <a:ext cx="3244645" cy="1407692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948752C1-46F5-455D-882F-0520C2040C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587" y="3713295"/>
                <a:ext cx="3244645" cy="14076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67232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618810" y="866273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кутник 13">
            <a:extLst>
              <a:ext uri="{FF2B5EF4-FFF2-40B4-BE49-F238E27FC236}">
                <a16:creationId xmlns:a16="http://schemas.microsoft.com/office/drawing/2014/main" id="{9A5FAFAA-A39B-4C76-B7B0-4568336E8C35}"/>
              </a:ext>
            </a:extLst>
          </p:cNvPr>
          <p:cNvSpPr/>
          <p:nvPr/>
        </p:nvSpPr>
        <p:spPr>
          <a:xfrm>
            <a:off x="1250497" y="1867924"/>
            <a:ext cx="3584982" cy="3010579"/>
          </a:xfrm>
          <a:custGeom>
            <a:avLst/>
            <a:gdLst>
              <a:gd name="connsiteX0" fmla="*/ 0 w 3569106"/>
              <a:gd name="connsiteY0" fmla="*/ 0 h 2356853"/>
              <a:gd name="connsiteX1" fmla="*/ 3569106 w 3569106"/>
              <a:gd name="connsiteY1" fmla="*/ 0 h 2356853"/>
              <a:gd name="connsiteX2" fmla="*/ 3569106 w 3569106"/>
              <a:gd name="connsiteY2" fmla="*/ 2356853 h 2356853"/>
              <a:gd name="connsiteX3" fmla="*/ 0 w 3569106"/>
              <a:gd name="connsiteY3" fmla="*/ 2356853 h 2356853"/>
              <a:gd name="connsiteX4" fmla="*/ 0 w 3569106"/>
              <a:gd name="connsiteY4" fmla="*/ 0 h 2356853"/>
              <a:gd name="connsiteX0" fmla="*/ 0 w 3573340"/>
              <a:gd name="connsiteY0" fmla="*/ 139700 h 2356853"/>
              <a:gd name="connsiteX1" fmla="*/ 3573340 w 3573340"/>
              <a:gd name="connsiteY1" fmla="*/ 0 h 2356853"/>
              <a:gd name="connsiteX2" fmla="*/ 3573340 w 3573340"/>
              <a:gd name="connsiteY2" fmla="*/ 2356853 h 2356853"/>
              <a:gd name="connsiteX3" fmla="*/ 4234 w 3573340"/>
              <a:gd name="connsiteY3" fmla="*/ 2356853 h 2356853"/>
              <a:gd name="connsiteX4" fmla="*/ 0 w 3573340"/>
              <a:gd name="connsiteY4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3573340 w 3573340"/>
              <a:gd name="connsiteY2" fmla="*/ 0 h 2356853"/>
              <a:gd name="connsiteX3" fmla="*/ 3573340 w 3573340"/>
              <a:gd name="connsiteY3" fmla="*/ 2356853 h 2356853"/>
              <a:gd name="connsiteX4" fmla="*/ 4234 w 3573340"/>
              <a:gd name="connsiteY4" fmla="*/ 2356853 h 2356853"/>
              <a:gd name="connsiteX5" fmla="*/ 0 w 3573340"/>
              <a:gd name="connsiteY5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2089902 w 3573340"/>
              <a:gd name="connsiteY2" fmla="*/ 1126192 h 2356853"/>
              <a:gd name="connsiteX3" fmla="*/ 3573340 w 3573340"/>
              <a:gd name="connsiteY3" fmla="*/ 0 h 2356853"/>
              <a:gd name="connsiteX4" fmla="*/ 3573340 w 3573340"/>
              <a:gd name="connsiteY4" fmla="*/ 2356853 h 2356853"/>
              <a:gd name="connsiteX5" fmla="*/ 4234 w 3573340"/>
              <a:gd name="connsiteY5" fmla="*/ 2356853 h 2356853"/>
              <a:gd name="connsiteX6" fmla="*/ 0 w 3573340"/>
              <a:gd name="connsiteY6" fmla="*/ 139700 h 2356853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93077 w 3589215"/>
              <a:gd name="connsiteY2" fmla="*/ 1126067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71910 w 3589215"/>
              <a:gd name="connsiteY2" fmla="*/ 887465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4982" h="2356728">
                <a:moveTo>
                  <a:pt x="0" y="149100"/>
                </a:moveTo>
                <a:cubicBezTo>
                  <a:pt x="109612" y="65950"/>
                  <a:pt x="69999" y="37332"/>
                  <a:pt x="302377" y="0"/>
                </a:cubicBezTo>
                <a:cubicBezTo>
                  <a:pt x="862588" y="9942"/>
                  <a:pt x="1253466" y="751998"/>
                  <a:pt x="2071910" y="887465"/>
                </a:cubicBezTo>
                <a:cubicBezTo>
                  <a:pt x="2600257" y="898585"/>
                  <a:pt x="3048170" y="711524"/>
                  <a:pt x="3584982" y="445446"/>
                </a:cubicBezTo>
                <a:cubicBezTo>
                  <a:pt x="3580749" y="1040564"/>
                  <a:pt x="3580748" y="1761610"/>
                  <a:pt x="3576515" y="2356728"/>
                </a:cubicBezTo>
                <a:lnTo>
                  <a:pt x="7409" y="2356728"/>
                </a:lnTo>
                <a:cubicBezTo>
                  <a:pt x="5998" y="1617677"/>
                  <a:pt x="1411" y="888151"/>
                  <a:pt x="0" y="14910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0" name="Полілінія: фігура 19">
            <a:extLst>
              <a:ext uri="{FF2B5EF4-FFF2-40B4-BE49-F238E27FC236}">
                <a16:creationId xmlns:a16="http://schemas.microsoft.com/office/drawing/2014/main" id="{E9F9B8FB-73DF-4F8B-A94A-646EBFFBBB6A}"/>
              </a:ext>
            </a:extLst>
          </p:cNvPr>
          <p:cNvSpPr/>
          <p:nvPr/>
        </p:nvSpPr>
        <p:spPr>
          <a:xfrm>
            <a:off x="930985" y="1867799"/>
            <a:ext cx="4424516" cy="1126281"/>
          </a:xfrm>
          <a:custGeom>
            <a:avLst/>
            <a:gdLst>
              <a:gd name="connsiteX0" fmla="*/ 0 w 4424516"/>
              <a:gd name="connsiteY0" fmla="*/ 848837 h 1126281"/>
              <a:gd name="connsiteX1" fmla="*/ 717755 w 4424516"/>
              <a:gd name="connsiteY1" fmla="*/ 3263 h 1126281"/>
              <a:gd name="connsiteX2" fmla="*/ 2408903 w 4424516"/>
              <a:gd name="connsiteY2" fmla="*/ 1124140 h 1126281"/>
              <a:gd name="connsiteX3" fmla="*/ 4424516 w 4424516"/>
              <a:gd name="connsiteY3" fmla="*/ 229405 h 112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4516" h="1126281">
                <a:moveTo>
                  <a:pt x="0" y="848837"/>
                </a:moveTo>
                <a:cubicBezTo>
                  <a:pt x="158135" y="403108"/>
                  <a:pt x="316271" y="-42621"/>
                  <a:pt x="717755" y="3263"/>
                </a:cubicBezTo>
                <a:cubicBezTo>
                  <a:pt x="1119239" y="49147"/>
                  <a:pt x="1791110" y="1086450"/>
                  <a:pt x="2408903" y="1124140"/>
                </a:cubicBezTo>
                <a:cubicBezTo>
                  <a:pt x="3026696" y="1161830"/>
                  <a:pt x="3725606" y="695617"/>
                  <a:pt x="4424516" y="229405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908E18E3-22E6-4077-8E1A-D6C3FF010085}"/>
              </a:ext>
            </a:extLst>
          </p:cNvPr>
          <p:cNvCxnSpPr>
            <a:cxnSpLocks/>
          </p:cNvCxnSpPr>
          <p:nvPr/>
        </p:nvCxnSpPr>
        <p:spPr>
          <a:xfrm>
            <a:off x="4835479" y="2442277"/>
            <a:ext cx="0" cy="2436226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145141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>
            <a:extLst>
              <a:ext uri="{FF2B5EF4-FFF2-40B4-BE49-F238E27FC236}">
                <a16:creationId xmlns:a16="http://schemas.microsoft.com/office/drawing/2014/main" id="{33720781-93A4-43A8-A919-36463322973C}"/>
              </a:ext>
            </a:extLst>
          </p:cNvPr>
          <p:cNvCxnSpPr>
            <a:cxnSpLocks/>
          </p:cNvCxnSpPr>
          <p:nvPr/>
        </p:nvCxnSpPr>
        <p:spPr>
          <a:xfrm>
            <a:off x="1262115" y="2002011"/>
            <a:ext cx="0" cy="287649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кутник: округлені кути 25">
            <a:extLst>
              <a:ext uri="{FF2B5EF4-FFF2-40B4-BE49-F238E27FC236}">
                <a16:creationId xmlns:a16="http://schemas.microsoft.com/office/drawing/2014/main" id="{8E2AFFBA-C927-4653-B65D-2B4F6849AB03}"/>
              </a:ext>
            </a:extLst>
          </p:cNvPr>
          <p:cNvSpPr/>
          <p:nvPr/>
        </p:nvSpPr>
        <p:spPr>
          <a:xfrm>
            <a:off x="2077066" y="3429000"/>
            <a:ext cx="2042216" cy="793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/>
              <p:nvPr/>
            </p:nvSpPr>
            <p:spPr>
              <a:xfrm>
                <a:off x="2383885" y="3513468"/>
                <a:ext cx="13956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 −?</m:t>
                      </m:r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3885" y="3513468"/>
                <a:ext cx="1395664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100E432-F647-4D3C-B2D1-BE237F9416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8" name="Прямоугольник 7">
            <a:extLst>
              <a:ext uri="{FF2B5EF4-FFF2-40B4-BE49-F238E27FC236}">
                <a16:creationId xmlns:a16="http://schemas.microsoft.com/office/drawing/2014/main" id="{AEAAAB17-B93F-4A8F-9F39-85308AFD470F}"/>
              </a:ext>
            </a:extLst>
          </p:cNvPr>
          <p:cNvSpPr/>
          <p:nvPr/>
        </p:nvSpPr>
        <p:spPr>
          <a:xfrm>
            <a:off x="5095490" y="5725893"/>
            <a:ext cx="6118642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якою формулою можемо знайти площу криволінійної трапеції?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/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1003735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735" y="4876553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/>
              <p:nvPr/>
            </p:nvSpPr>
            <p:spPr>
              <a:xfrm>
                <a:off x="4625200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200" y="4876553"/>
                <a:ext cx="47028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/>
              <p:nvPr/>
            </p:nvSpPr>
            <p:spPr>
              <a:xfrm>
                <a:off x="2859798" y="2002011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798" y="2002011"/>
                <a:ext cx="187054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/>
              <p:nvPr/>
            </p:nvSpPr>
            <p:spPr>
              <a:xfrm>
                <a:off x="6231613" y="1937114"/>
                <a:ext cx="5394501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613" y="1937114"/>
                <a:ext cx="5394501" cy="14360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77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20" grpId="0" animBg="1"/>
      <p:bldP spid="26" grpId="0" animBg="1"/>
      <p:bldP spid="27" grpId="0"/>
      <p:bldP spid="38" grpId="0" animBg="1"/>
      <p:bldP spid="38" grpId="1" animBg="1"/>
      <p:bldP spid="28" grpId="0"/>
      <p:bldP spid="39" grpId="0"/>
      <p:bldP spid="40" grpId="0"/>
      <p:bldP spid="41" grpId="0"/>
      <p:bldP spid="42" grpId="0"/>
      <p:bldP spid="43" grpId="0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3932E15B-5247-443D-982F-A8B2A9F2FCEE}"/>
              </a:ext>
            </a:extLst>
          </p:cNvPr>
          <p:cNvSpPr/>
          <p:nvPr/>
        </p:nvSpPr>
        <p:spPr>
          <a:xfrm>
            <a:off x="1036681" y="1936777"/>
            <a:ext cx="4193303" cy="2939770"/>
          </a:xfrm>
          <a:custGeom>
            <a:avLst/>
            <a:gdLst>
              <a:gd name="connsiteX0" fmla="*/ 0 w 4193303"/>
              <a:gd name="connsiteY0" fmla="*/ 0 h 2969089"/>
              <a:gd name="connsiteX1" fmla="*/ 4193303 w 4193303"/>
              <a:gd name="connsiteY1" fmla="*/ 0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0 h 2969089"/>
              <a:gd name="connsiteX1" fmla="*/ 4193303 w 4193303"/>
              <a:gd name="connsiteY1" fmla="*/ 1533832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44895 h 3013984"/>
              <a:gd name="connsiteX1" fmla="*/ 2965048 w 4193303"/>
              <a:gd name="connsiteY1" fmla="*/ 94057 h 3013984"/>
              <a:gd name="connsiteX2" fmla="*/ 4193303 w 4193303"/>
              <a:gd name="connsiteY2" fmla="*/ 1578727 h 3013984"/>
              <a:gd name="connsiteX3" fmla="*/ 4193303 w 4193303"/>
              <a:gd name="connsiteY3" fmla="*/ 3013984 h 3013984"/>
              <a:gd name="connsiteX4" fmla="*/ 0 w 4193303"/>
              <a:gd name="connsiteY4" fmla="*/ 3013984 h 3013984"/>
              <a:gd name="connsiteX5" fmla="*/ 0 w 4193303"/>
              <a:gd name="connsiteY5" fmla="*/ 44895 h 3013984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1466586 h 2970668"/>
              <a:gd name="connsiteX1" fmla="*/ 2984713 w 4193303"/>
              <a:gd name="connsiteY1" fmla="*/ 31077 h 2970668"/>
              <a:gd name="connsiteX2" fmla="*/ 4193303 w 4193303"/>
              <a:gd name="connsiteY2" fmla="*/ 1535411 h 2970668"/>
              <a:gd name="connsiteX3" fmla="*/ 4193303 w 4193303"/>
              <a:gd name="connsiteY3" fmla="*/ 2970668 h 2970668"/>
              <a:gd name="connsiteX4" fmla="*/ 0 w 4193303"/>
              <a:gd name="connsiteY4" fmla="*/ 2970668 h 2970668"/>
              <a:gd name="connsiteX5" fmla="*/ 0 w 4193303"/>
              <a:gd name="connsiteY5" fmla="*/ 1466586 h 2970668"/>
              <a:gd name="connsiteX0" fmla="*/ 0 w 4193303"/>
              <a:gd name="connsiteY0" fmla="*/ 1491587 h 2995669"/>
              <a:gd name="connsiteX1" fmla="*/ 2984713 w 4193303"/>
              <a:gd name="connsiteY1" fmla="*/ 56078 h 2995669"/>
              <a:gd name="connsiteX2" fmla="*/ 4193303 w 4193303"/>
              <a:gd name="connsiteY2" fmla="*/ 1560412 h 2995669"/>
              <a:gd name="connsiteX3" fmla="*/ 4193303 w 4193303"/>
              <a:gd name="connsiteY3" fmla="*/ 2995669 h 2995669"/>
              <a:gd name="connsiteX4" fmla="*/ 0 w 4193303"/>
              <a:gd name="connsiteY4" fmla="*/ 2995669 h 2995669"/>
              <a:gd name="connsiteX5" fmla="*/ 0 w 4193303"/>
              <a:gd name="connsiteY5" fmla="*/ 1491587 h 2995669"/>
              <a:gd name="connsiteX0" fmla="*/ 0 w 4193303"/>
              <a:gd name="connsiteY0" fmla="*/ 1441024 h 2945106"/>
              <a:gd name="connsiteX1" fmla="*/ 2984713 w 4193303"/>
              <a:gd name="connsiteY1" fmla="*/ 5515 h 2945106"/>
              <a:gd name="connsiteX2" fmla="*/ 4193303 w 4193303"/>
              <a:gd name="connsiteY2" fmla="*/ 1509849 h 2945106"/>
              <a:gd name="connsiteX3" fmla="*/ 4193303 w 4193303"/>
              <a:gd name="connsiteY3" fmla="*/ 2945106 h 2945106"/>
              <a:gd name="connsiteX4" fmla="*/ 0 w 4193303"/>
              <a:gd name="connsiteY4" fmla="*/ 2945106 h 2945106"/>
              <a:gd name="connsiteX5" fmla="*/ 0 w 4193303"/>
              <a:gd name="connsiteY5" fmla="*/ 1441024 h 2945106"/>
              <a:gd name="connsiteX0" fmla="*/ 0 w 4193303"/>
              <a:gd name="connsiteY0" fmla="*/ 1443792 h 2947874"/>
              <a:gd name="connsiteX1" fmla="*/ 2984713 w 4193303"/>
              <a:gd name="connsiteY1" fmla="*/ 8283 h 2947874"/>
              <a:gd name="connsiteX2" fmla="*/ 4193303 w 4193303"/>
              <a:gd name="connsiteY2" fmla="*/ 1512617 h 2947874"/>
              <a:gd name="connsiteX3" fmla="*/ 4193303 w 4193303"/>
              <a:gd name="connsiteY3" fmla="*/ 2947874 h 2947874"/>
              <a:gd name="connsiteX4" fmla="*/ 0 w 4193303"/>
              <a:gd name="connsiteY4" fmla="*/ 2947874 h 2947874"/>
              <a:gd name="connsiteX5" fmla="*/ 0 w 4193303"/>
              <a:gd name="connsiteY5" fmla="*/ 1443792 h 2947874"/>
              <a:gd name="connsiteX0" fmla="*/ 0 w 4193303"/>
              <a:gd name="connsiteY0" fmla="*/ 1435681 h 2939763"/>
              <a:gd name="connsiteX1" fmla="*/ 2984713 w 4193303"/>
              <a:gd name="connsiteY1" fmla="*/ 172 h 2939763"/>
              <a:gd name="connsiteX2" fmla="*/ 4193303 w 4193303"/>
              <a:gd name="connsiteY2" fmla="*/ 1504506 h 2939763"/>
              <a:gd name="connsiteX3" fmla="*/ 4193303 w 4193303"/>
              <a:gd name="connsiteY3" fmla="*/ 2939763 h 2939763"/>
              <a:gd name="connsiteX4" fmla="*/ 0 w 4193303"/>
              <a:gd name="connsiteY4" fmla="*/ 2939763 h 2939763"/>
              <a:gd name="connsiteX5" fmla="*/ 0 w 4193303"/>
              <a:gd name="connsiteY5" fmla="*/ 1435681 h 2939763"/>
              <a:gd name="connsiteX0" fmla="*/ 0 w 4193303"/>
              <a:gd name="connsiteY0" fmla="*/ 1465167 h 2939752"/>
              <a:gd name="connsiteX1" fmla="*/ 2984713 w 4193303"/>
              <a:gd name="connsiteY1" fmla="*/ 161 h 2939752"/>
              <a:gd name="connsiteX2" fmla="*/ 4193303 w 4193303"/>
              <a:gd name="connsiteY2" fmla="*/ 1504495 h 2939752"/>
              <a:gd name="connsiteX3" fmla="*/ 4193303 w 4193303"/>
              <a:gd name="connsiteY3" fmla="*/ 2939752 h 2939752"/>
              <a:gd name="connsiteX4" fmla="*/ 0 w 4193303"/>
              <a:gd name="connsiteY4" fmla="*/ 2939752 h 2939752"/>
              <a:gd name="connsiteX5" fmla="*/ 0 w 4193303"/>
              <a:gd name="connsiteY5" fmla="*/ 1465167 h 2939752"/>
              <a:gd name="connsiteX0" fmla="*/ 0 w 4193303"/>
              <a:gd name="connsiteY0" fmla="*/ 1465185 h 2939770"/>
              <a:gd name="connsiteX1" fmla="*/ 2984713 w 4193303"/>
              <a:gd name="connsiteY1" fmla="*/ 179 h 2939770"/>
              <a:gd name="connsiteX2" fmla="*/ 4193303 w 4193303"/>
              <a:gd name="connsiteY2" fmla="*/ 1504513 h 2939770"/>
              <a:gd name="connsiteX3" fmla="*/ 4193303 w 4193303"/>
              <a:gd name="connsiteY3" fmla="*/ 2939770 h 2939770"/>
              <a:gd name="connsiteX4" fmla="*/ 0 w 4193303"/>
              <a:gd name="connsiteY4" fmla="*/ 2939770 h 2939770"/>
              <a:gd name="connsiteX5" fmla="*/ 0 w 4193303"/>
              <a:gd name="connsiteY5" fmla="*/ 1465185 h 29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3303" h="2939770">
                <a:moveTo>
                  <a:pt x="0" y="1465185"/>
                </a:moveTo>
                <a:cubicBezTo>
                  <a:pt x="742541" y="383636"/>
                  <a:pt x="2045526" y="-9653"/>
                  <a:pt x="2984713" y="179"/>
                </a:cubicBezTo>
                <a:cubicBezTo>
                  <a:pt x="3397409" y="776927"/>
                  <a:pt x="3741278" y="1140720"/>
                  <a:pt x="4193303" y="1504513"/>
                </a:cubicBezTo>
                <a:lnTo>
                  <a:pt x="4193303" y="2939770"/>
                </a:lnTo>
                <a:lnTo>
                  <a:pt x="0" y="2939770"/>
                </a:lnTo>
                <a:lnTo>
                  <a:pt x="0" y="1465185"/>
                </a:ln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Прямокутник 9">
            <a:extLst>
              <a:ext uri="{FF2B5EF4-FFF2-40B4-BE49-F238E27FC236}">
                <a16:creationId xmlns:a16="http://schemas.microsoft.com/office/drawing/2014/main" id="{AC317C99-2DA5-424F-81E7-A62913C5E939}"/>
              </a:ext>
            </a:extLst>
          </p:cNvPr>
          <p:cNvSpPr/>
          <p:nvPr/>
        </p:nvSpPr>
        <p:spPr>
          <a:xfrm>
            <a:off x="1036681" y="1933603"/>
            <a:ext cx="2949788" cy="2953083"/>
          </a:xfrm>
          <a:custGeom>
            <a:avLst/>
            <a:gdLst>
              <a:gd name="connsiteX0" fmla="*/ 0 w 4193303"/>
              <a:gd name="connsiteY0" fmla="*/ 0 h 2969089"/>
              <a:gd name="connsiteX1" fmla="*/ 4193303 w 4193303"/>
              <a:gd name="connsiteY1" fmla="*/ 0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0 h 2969089"/>
              <a:gd name="connsiteX1" fmla="*/ 4193303 w 4193303"/>
              <a:gd name="connsiteY1" fmla="*/ 1533832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44895 h 3013984"/>
              <a:gd name="connsiteX1" fmla="*/ 2965048 w 4193303"/>
              <a:gd name="connsiteY1" fmla="*/ 94057 h 3013984"/>
              <a:gd name="connsiteX2" fmla="*/ 4193303 w 4193303"/>
              <a:gd name="connsiteY2" fmla="*/ 1578727 h 3013984"/>
              <a:gd name="connsiteX3" fmla="*/ 4193303 w 4193303"/>
              <a:gd name="connsiteY3" fmla="*/ 3013984 h 3013984"/>
              <a:gd name="connsiteX4" fmla="*/ 0 w 4193303"/>
              <a:gd name="connsiteY4" fmla="*/ 3013984 h 3013984"/>
              <a:gd name="connsiteX5" fmla="*/ 0 w 4193303"/>
              <a:gd name="connsiteY5" fmla="*/ 44895 h 3013984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1466586 h 2970668"/>
              <a:gd name="connsiteX1" fmla="*/ 2984713 w 4193303"/>
              <a:gd name="connsiteY1" fmla="*/ 31077 h 2970668"/>
              <a:gd name="connsiteX2" fmla="*/ 4193303 w 4193303"/>
              <a:gd name="connsiteY2" fmla="*/ 1535411 h 2970668"/>
              <a:gd name="connsiteX3" fmla="*/ 4193303 w 4193303"/>
              <a:gd name="connsiteY3" fmla="*/ 2970668 h 2970668"/>
              <a:gd name="connsiteX4" fmla="*/ 0 w 4193303"/>
              <a:gd name="connsiteY4" fmla="*/ 2970668 h 2970668"/>
              <a:gd name="connsiteX5" fmla="*/ 0 w 4193303"/>
              <a:gd name="connsiteY5" fmla="*/ 1466586 h 2970668"/>
              <a:gd name="connsiteX0" fmla="*/ 0 w 4193303"/>
              <a:gd name="connsiteY0" fmla="*/ 1491587 h 2995669"/>
              <a:gd name="connsiteX1" fmla="*/ 2984713 w 4193303"/>
              <a:gd name="connsiteY1" fmla="*/ 56078 h 2995669"/>
              <a:gd name="connsiteX2" fmla="*/ 4193303 w 4193303"/>
              <a:gd name="connsiteY2" fmla="*/ 1560412 h 2995669"/>
              <a:gd name="connsiteX3" fmla="*/ 4193303 w 4193303"/>
              <a:gd name="connsiteY3" fmla="*/ 2995669 h 2995669"/>
              <a:gd name="connsiteX4" fmla="*/ 0 w 4193303"/>
              <a:gd name="connsiteY4" fmla="*/ 2995669 h 2995669"/>
              <a:gd name="connsiteX5" fmla="*/ 0 w 4193303"/>
              <a:gd name="connsiteY5" fmla="*/ 1491587 h 2995669"/>
              <a:gd name="connsiteX0" fmla="*/ 0 w 4193303"/>
              <a:gd name="connsiteY0" fmla="*/ 1441024 h 2945106"/>
              <a:gd name="connsiteX1" fmla="*/ 2984713 w 4193303"/>
              <a:gd name="connsiteY1" fmla="*/ 5515 h 2945106"/>
              <a:gd name="connsiteX2" fmla="*/ 4193303 w 4193303"/>
              <a:gd name="connsiteY2" fmla="*/ 1509849 h 2945106"/>
              <a:gd name="connsiteX3" fmla="*/ 4193303 w 4193303"/>
              <a:gd name="connsiteY3" fmla="*/ 2945106 h 2945106"/>
              <a:gd name="connsiteX4" fmla="*/ 0 w 4193303"/>
              <a:gd name="connsiteY4" fmla="*/ 2945106 h 2945106"/>
              <a:gd name="connsiteX5" fmla="*/ 0 w 4193303"/>
              <a:gd name="connsiteY5" fmla="*/ 1441024 h 2945106"/>
              <a:gd name="connsiteX0" fmla="*/ 0 w 4193303"/>
              <a:gd name="connsiteY0" fmla="*/ 1443792 h 2947874"/>
              <a:gd name="connsiteX1" fmla="*/ 2984713 w 4193303"/>
              <a:gd name="connsiteY1" fmla="*/ 8283 h 2947874"/>
              <a:gd name="connsiteX2" fmla="*/ 4193303 w 4193303"/>
              <a:gd name="connsiteY2" fmla="*/ 1512617 h 2947874"/>
              <a:gd name="connsiteX3" fmla="*/ 4193303 w 4193303"/>
              <a:gd name="connsiteY3" fmla="*/ 2947874 h 2947874"/>
              <a:gd name="connsiteX4" fmla="*/ 0 w 4193303"/>
              <a:gd name="connsiteY4" fmla="*/ 2947874 h 2947874"/>
              <a:gd name="connsiteX5" fmla="*/ 0 w 4193303"/>
              <a:gd name="connsiteY5" fmla="*/ 1443792 h 2947874"/>
              <a:gd name="connsiteX0" fmla="*/ 0 w 4193303"/>
              <a:gd name="connsiteY0" fmla="*/ 1435681 h 2939763"/>
              <a:gd name="connsiteX1" fmla="*/ 2984713 w 4193303"/>
              <a:gd name="connsiteY1" fmla="*/ 172 h 2939763"/>
              <a:gd name="connsiteX2" fmla="*/ 4193303 w 4193303"/>
              <a:gd name="connsiteY2" fmla="*/ 1504506 h 2939763"/>
              <a:gd name="connsiteX3" fmla="*/ 4193303 w 4193303"/>
              <a:gd name="connsiteY3" fmla="*/ 2939763 h 2939763"/>
              <a:gd name="connsiteX4" fmla="*/ 0 w 4193303"/>
              <a:gd name="connsiteY4" fmla="*/ 2939763 h 2939763"/>
              <a:gd name="connsiteX5" fmla="*/ 0 w 4193303"/>
              <a:gd name="connsiteY5" fmla="*/ 1435681 h 2939763"/>
              <a:gd name="connsiteX0" fmla="*/ 0 w 4193303"/>
              <a:gd name="connsiteY0" fmla="*/ 1465167 h 2939752"/>
              <a:gd name="connsiteX1" fmla="*/ 2984713 w 4193303"/>
              <a:gd name="connsiteY1" fmla="*/ 161 h 2939752"/>
              <a:gd name="connsiteX2" fmla="*/ 4193303 w 4193303"/>
              <a:gd name="connsiteY2" fmla="*/ 1504495 h 2939752"/>
              <a:gd name="connsiteX3" fmla="*/ 4193303 w 4193303"/>
              <a:gd name="connsiteY3" fmla="*/ 2939752 h 2939752"/>
              <a:gd name="connsiteX4" fmla="*/ 0 w 4193303"/>
              <a:gd name="connsiteY4" fmla="*/ 2939752 h 2939752"/>
              <a:gd name="connsiteX5" fmla="*/ 0 w 4193303"/>
              <a:gd name="connsiteY5" fmla="*/ 1465167 h 2939752"/>
              <a:gd name="connsiteX0" fmla="*/ 0 w 4193303"/>
              <a:gd name="connsiteY0" fmla="*/ 1465185 h 2939770"/>
              <a:gd name="connsiteX1" fmla="*/ 2984713 w 4193303"/>
              <a:gd name="connsiteY1" fmla="*/ 179 h 2939770"/>
              <a:gd name="connsiteX2" fmla="*/ 4193303 w 4193303"/>
              <a:gd name="connsiteY2" fmla="*/ 1504513 h 2939770"/>
              <a:gd name="connsiteX3" fmla="*/ 4193303 w 4193303"/>
              <a:gd name="connsiteY3" fmla="*/ 2939770 h 2939770"/>
              <a:gd name="connsiteX4" fmla="*/ 0 w 4193303"/>
              <a:gd name="connsiteY4" fmla="*/ 2939770 h 2939770"/>
              <a:gd name="connsiteX5" fmla="*/ 0 w 4193303"/>
              <a:gd name="connsiteY5" fmla="*/ 1465185 h 2939770"/>
              <a:gd name="connsiteX0" fmla="*/ 0 w 4326386"/>
              <a:gd name="connsiteY0" fmla="*/ 1465185 h 2939770"/>
              <a:gd name="connsiteX1" fmla="*/ 2984713 w 4326386"/>
              <a:gd name="connsiteY1" fmla="*/ 179 h 2939770"/>
              <a:gd name="connsiteX2" fmla="*/ 4193303 w 4326386"/>
              <a:gd name="connsiteY2" fmla="*/ 2939770 h 2939770"/>
              <a:gd name="connsiteX3" fmla="*/ 0 w 4326386"/>
              <a:gd name="connsiteY3" fmla="*/ 2939770 h 2939770"/>
              <a:gd name="connsiteX4" fmla="*/ 0 w 4326386"/>
              <a:gd name="connsiteY4" fmla="*/ 1465185 h 2939770"/>
              <a:gd name="connsiteX0" fmla="*/ 0 w 3431858"/>
              <a:gd name="connsiteY0" fmla="*/ 1465185 h 2959435"/>
              <a:gd name="connsiteX1" fmla="*/ 2984713 w 3431858"/>
              <a:gd name="connsiteY1" fmla="*/ 179 h 2959435"/>
              <a:gd name="connsiteX2" fmla="*/ 2974103 w 3431858"/>
              <a:gd name="connsiteY2" fmla="*/ 2959435 h 2959435"/>
              <a:gd name="connsiteX3" fmla="*/ 0 w 3431858"/>
              <a:gd name="connsiteY3" fmla="*/ 2939770 h 2959435"/>
              <a:gd name="connsiteX4" fmla="*/ 0 w 3431858"/>
              <a:gd name="connsiteY4" fmla="*/ 1465185 h 2959435"/>
              <a:gd name="connsiteX0" fmla="*/ 0 w 3285401"/>
              <a:gd name="connsiteY0" fmla="*/ 1465185 h 2959435"/>
              <a:gd name="connsiteX1" fmla="*/ 2984713 w 3285401"/>
              <a:gd name="connsiteY1" fmla="*/ 179 h 2959435"/>
              <a:gd name="connsiteX2" fmla="*/ 2974103 w 3285401"/>
              <a:gd name="connsiteY2" fmla="*/ 2959435 h 2959435"/>
              <a:gd name="connsiteX3" fmla="*/ 0 w 3285401"/>
              <a:gd name="connsiteY3" fmla="*/ 2939770 h 2959435"/>
              <a:gd name="connsiteX4" fmla="*/ 0 w 3285401"/>
              <a:gd name="connsiteY4" fmla="*/ 1465185 h 2959435"/>
              <a:gd name="connsiteX0" fmla="*/ 0 w 2984713"/>
              <a:gd name="connsiteY0" fmla="*/ 1465185 h 2959435"/>
              <a:gd name="connsiteX1" fmla="*/ 2984713 w 2984713"/>
              <a:gd name="connsiteY1" fmla="*/ 179 h 2959435"/>
              <a:gd name="connsiteX2" fmla="*/ 2974103 w 2984713"/>
              <a:gd name="connsiteY2" fmla="*/ 2959435 h 2959435"/>
              <a:gd name="connsiteX3" fmla="*/ 0 w 2984713"/>
              <a:gd name="connsiteY3" fmla="*/ 2939770 h 2959435"/>
              <a:gd name="connsiteX4" fmla="*/ 0 w 2984713"/>
              <a:gd name="connsiteY4" fmla="*/ 1465185 h 2959435"/>
              <a:gd name="connsiteX0" fmla="*/ 0 w 2984713"/>
              <a:gd name="connsiteY0" fmla="*/ 1465185 h 2949910"/>
              <a:gd name="connsiteX1" fmla="*/ 2984713 w 2984713"/>
              <a:gd name="connsiteY1" fmla="*/ 179 h 2949910"/>
              <a:gd name="connsiteX2" fmla="*/ 2945528 w 2984713"/>
              <a:gd name="connsiteY2" fmla="*/ 2949910 h 2949910"/>
              <a:gd name="connsiteX3" fmla="*/ 0 w 2984713"/>
              <a:gd name="connsiteY3" fmla="*/ 2939770 h 2949910"/>
              <a:gd name="connsiteX4" fmla="*/ 0 w 2984713"/>
              <a:gd name="connsiteY4" fmla="*/ 1465185 h 2949910"/>
              <a:gd name="connsiteX0" fmla="*/ 0 w 2949788"/>
              <a:gd name="connsiteY0" fmla="*/ 1468358 h 2953083"/>
              <a:gd name="connsiteX1" fmla="*/ 2949788 w 2949788"/>
              <a:gd name="connsiteY1" fmla="*/ 177 h 2953083"/>
              <a:gd name="connsiteX2" fmla="*/ 2945528 w 2949788"/>
              <a:gd name="connsiteY2" fmla="*/ 2953083 h 2953083"/>
              <a:gd name="connsiteX3" fmla="*/ 0 w 2949788"/>
              <a:gd name="connsiteY3" fmla="*/ 2942943 h 2953083"/>
              <a:gd name="connsiteX4" fmla="*/ 0 w 2949788"/>
              <a:gd name="connsiteY4" fmla="*/ 1468358 h 2953083"/>
              <a:gd name="connsiteX0" fmla="*/ 0 w 2949788"/>
              <a:gd name="connsiteY0" fmla="*/ 1468358 h 2953083"/>
              <a:gd name="connsiteX1" fmla="*/ 2949788 w 2949788"/>
              <a:gd name="connsiteY1" fmla="*/ 177 h 2953083"/>
              <a:gd name="connsiteX2" fmla="*/ 2945528 w 2949788"/>
              <a:gd name="connsiteY2" fmla="*/ 2953083 h 2953083"/>
              <a:gd name="connsiteX3" fmla="*/ 0 w 2949788"/>
              <a:gd name="connsiteY3" fmla="*/ 2942943 h 2953083"/>
              <a:gd name="connsiteX4" fmla="*/ 0 w 2949788"/>
              <a:gd name="connsiteY4" fmla="*/ 1468358 h 295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9788" h="2953083">
                <a:moveTo>
                  <a:pt x="0" y="1468358"/>
                </a:moveTo>
                <a:cubicBezTo>
                  <a:pt x="742541" y="386809"/>
                  <a:pt x="2010601" y="-9655"/>
                  <a:pt x="2949788" y="177"/>
                </a:cubicBezTo>
                <a:cubicBezTo>
                  <a:pt x="2940749" y="767051"/>
                  <a:pt x="2912039" y="1519254"/>
                  <a:pt x="2945528" y="2953083"/>
                </a:cubicBezTo>
                <a:lnTo>
                  <a:pt x="0" y="2942943"/>
                </a:lnTo>
                <a:lnTo>
                  <a:pt x="0" y="1468358"/>
                </a:ln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>
            <a:extLst>
              <a:ext uri="{FF2B5EF4-FFF2-40B4-BE49-F238E27FC236}">
                <a16:creationId xmlns:a16="http://schemas.microsoft.com/office/drawing/2014/main" id="{C9809E8D-105E-4F3C-B48A-4DC23388B367}"/>
              </a:ext>
            </a:extLst>
          </p:cNvPr>
          <p:cNvSpPr/>
          <p:nvPr/>
        </p:nvSpPr>
        <p:spPr>
          <a:xfrm>
            <a:off x="3982064" y="1917290"/>
            <a:ext cx="1247915" cy="2954430"/>
          </a:xfrm>
          <a:custGeom>
            <a:avLst/>
            <a:gdLst>
              <a:gd name="connsiteX0" fmla="*/ 0 w 1247915"/>
              <a:gd name="connsiteY0" fmla="*/ 0 h 2969088"/>
              <a:gd name="connsiteX1" fmla="*/ 1247915 w 1247915"/>
              <a:gd name="connsiteY1" fmla="*/ 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3416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3416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3416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1384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1384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1384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7915" h="2969088">
                <a:moveTo>
                  <a:pt x="0" y="0"/>
                </a:moveTo>
                <a:cubicBezTo>
                  <a:pt x="197532" y="239627"/>
                  <a:pt x="522063" y="986432"/>
                  <a:pt x="1247915" y="1513840"/>
                </a:cubicBezTo>
                <a:lnTo>
                  <a:pt x="1247915" y="2969088"/>
                </a:lnTo>
                <a:lnTo>
                  <a:pt x="0" y="2969088"/>
                </a:lnTo>
                <a:lnTo>
                  <a:pt x="0" y="0"/>
                </a:lnTo>
                <a:close/>
              </a:path>
            </a:pathLst>
          </a:custGeom>
          <a:pattFill prst="wdUpDiag">
            <a:fgClr>
              <a:srgbClr val="B1510F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олілінія: фігура 8">
            <a:extLst>
              <a:ext uri="{FF2B5EF4-FFF2-40B4-BE49-F238E27FC236}">
                <a16:creationId xmlns:a16="http://schemas.microsoft.com/office/drawing/2014/main" id="{98454913-0D32-41EA-97AB-1CC509824635}"/>
              </a:ext>
            </a:extLst>
          </p:cNvPr>
          <p:cNvSpPr/>
          <p:nvPr/>
        </p:nvSpPr>
        <p:spPr>
          <a:xfrm>
            <a:off x="3961623" y="1907458"/>
            <a:ext cx="1268361" cy="1543664"/>
          </a:xfrm>
          <a:custGeom>
            <a:avLst/>
            <a:gdLst>
              <a:gd name="connsiteX0" fmla="*/ 0 w 1268361"/>
              <a:gd name="connsiteY0" fmla="*/ 0 h 1543664"/>
              <a:gd name="connsiteX1" fmla="*/ 1268361 w 1268361"/>
              <a:gd name="connsiteY1" fmla="*/ 1543664 h 1543664"/>
              <a:gd name="connsiteX0" fmla="*/ 0 w 1268361"/>
              <a:gd name="connsiteY0" fmla="*/ 0 h 1543664"/>
              <a:gd name="connsiteX1" fmla="*/ 511277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11277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21109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21109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60438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60438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60438 w 1268361"/>
              <a:gd name="connsiteY1" fmla="*/ 825909 h 1543664"/>
              <a:gd name="connsiteX2" fmla="*/ 1268361 w 1268361"/>
              <a:gd name="connsiteY2" fmla="*/ 1543664 h 154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8361" h="1543664">
                <a:moveTo>
                  <a:pt x="0" y="0"/>
                </a:moveTo>
                <a:cubicBezTo>
                  <a:pt x="222864" y="222865"/>
                  <a:pt x="317909" y="553883"/>
                  <a:pt x="560438" y="825909"/>
                </a:cubicBezTo>
                <a:cubicBezTo>
                  <a:pt x="796412" y="1153652"/>
                  <a:pt x="1032387" y="1304412"/>
                  <a:pt x="1268361" y="1543664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618810" y="866273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908E18E3-22E6-4077-8E1A-D6C3FF010085}"/>
              </a:ext>
            </a:extLst>
          </p:cNvPr>
          <p:cNvCxnSpPr>
            <a:cxnSpLocks/>
          </p:cNvCxnSpPr>
          <p:nvPr/>
        </p:nvCxnSpPr>
        <p:spPr>
          <a:xfrm>
            <a:off x="5229984" y="3429000"/>
            <a:ext cx="0" cy="1447547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145141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>
            <a:extLst>
              <a:ext uri="{FF2B5EF4-FFF2-40B4-BE49-F238E27FC236}">
                <a16:creationId xmlns:a16="http://schemas.microsoft.com/office/drawing/2014/main" id="{33720781-93A4-43A8-A919-36463322973C}"/>
              </a:ext>
            </a:extLst>
          </p:cNvPr>
          <p:cNvCxnSpPr>
            <a:cxnSpLocks/>
          </p:cNvCxnSpPr>
          <p:nvPr/>
        </p:nvCxnSpPr>
        <p:spPr>
          <a:xfrm>
            <a:off x="1022553" y="3429000"/>
            <a:ext cx="0" cy="1447547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100E432-F647-4D3C-B2D1-BE237F9416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8" name="Прямоугольник 7">
            <a:extLst>
              <a:ext uri="{FF2B5EF4-FFF2-40B4-BE49-F238E27FC236}">
                <a16:creationId xmlns:a16="http://schemas.microsoft.com/office/drawing/2014/main" id="{AEAAAB17-B93F-4A8F-9F39-85308AFD470F}"/>
              </a:ext>
            </a:extLst>
          </p:cNvPr>
          <p:cNvSpPr/>
          <p:nvPr/>
        </p:nvSpPr>
        <p:spPr>
          <a:xfrm>
            <a:off x="5095490" y="5725893"/>
            <a:ext cx="6118642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якою формулою можемо знайти площу цієї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/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/>
              <p:nvPr/>
            </p:nvSpPr>
            <p:spPr>
              <a:xfrm>
                <a:off x="4994840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840" y="4876553"/>
                <a:ext cx="47028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/>
              <p:nvPr/>
            </p:nvSpPr>
            <p:spPr>
              <a:xfrm rot="20022059">
                <a:off x="1127127" y="1705390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022059">
                <a:off x="1127127" y="1705390"/>
                <a:ext cx="187054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/>
              <p:nvPr/>
            </p:nvSpPr>
            <p:spPr>
              <a:xfrm>
                <a:off x="6231613" y="1937114"/>
                <a:ext cx="5099533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613" y="1937114"/>
                <a:ext cx="5099533" cy="14360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кутник: округлені кути 25">
            <a:extLst>
              <a:ext uri="{FF2B5EF4-FFF2-40B4-BE49-F238E27FC236}">
                <a16:creationId xmlns:a16="http://schemas.microsoft.com/office/drawing/2014/main" id="{8E2AFFBA-C927-4653-B65D-2B4F6849AB03}"/>
              </a:ext>
            </a:extLst>
          </p:cNvPr>
          <p:cNvSpPr/>
          <p:nvPr/>
        </p:nvSpPr>
        <p:spPr>
          <a:xfrm>
            <a:off x="2230651" y="3334338"/>
            <a:ext cx="2042216" cy="793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/>
              <p:nvPr/>
            </p:nvSpPr>
            <p:spPr>
              <a:xfrm>
                <a:off x="2537470" y="3418806"/>
                <a:ext cx="13956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 −?</m:t>
                      </m:r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7470" y="3418806"/>
                <a:ext cx="1395664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олілінія: фігура 5">
            <a:extLst>
              <a:ext uri="{FF2B5EF4-FFF2-40B4-BE49-F238E27FC236}">
                <a16:creationId xmlns:a16="http://schemas.microsoft.com/office/drawing/2014/main" id="{6A607EDC-211B-498E-A5B2-C15274473A97}"/>
              </a:ext>
            </a:extLst>
          </p:cNvPr>
          <p:cNvSpPr/>
          <p:nvPr/>
        </p:nvSpPr>
        <p:spPr>
          <a:xfrm>
            <a:off x="1022553" y="1917290"/>
            <a:ext cx="2959511" cy="1524001"/>
          </a:xfrm>
          <a:custGeom>
            <a:avLst/>
            <a:gdLst>
              <a:gd name="connsiteX0" fmla="*/ 0 w 2939846"/>
              <a:gd name="connsiteY0" fmla="*/ 1543665 h 1543665"/>
              <a:gd name="connsiteX1" fmla="*/ 2939846 w 2939846"/>
              <a:gd name="connsiteY1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59511"/>
              <a:gd name="connsiteY0" fmla="*/ 1524001 h 1524001"/>
              <a:gd name="connsiteX1" fmla="*/ 1120878 w 2959511"/>
              <a:gd name="connsiteY1" fmla="*/ 501445 h 1524001"/>
              <a:gd name="connsiteX2" fmla="*/ 2959511 w 2959511"/>
              <a:gd name="connsiteY2" fmla="*/ 0 h 152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9511" h="1524001">
                <a:moveTo>
                  <a:pt x="0" y="1524001"/>
                </a:moveTo>
                <a:cubicBezTo>
                  <a:pt x="199923" y="1261808"/>
                  <a:pt x="380181" y="881626"/>
                  <a:pt x="1120878" y="501445"/>
                </a:cubicBezTo>
                <a:cubicBezTo>
                  <a:pt x="1999226" y="68826"/>
                  <a:pt x="2366298" y="68825"/>
                  <a:pt x="2959511" y="0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30" name="Пряма сполучна лінія 29">
            <a:extLst>
              <a:ext uri="{FF2B5EF4-FFF2-40B4-BE49-F238E27FC236}">
                <a16:creationId xmlns:a16="http://schemas.microsoft.com/office/drawing/2014/main" id="{B1ECDAC2-A31F-4853-BA7E-265126841000}"/>
              </a:ext>
            </a:extLst>
          </p:cNvPr>
          <p:cNvCxnSpPr>
            <a:cxnSpLocks/>
          </p:cNvCxnSpPr>
          <p:nvPr/>
        </p:nvCxnSpPr>
        <p:spPr>
          <a:xfrm>
            <a:off x="3982064" y="1907458"/>
            <a:ext cx="0" cy="2969089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/>
              <p:nvPr/>
            </p:nvSpPr>
            <p:spPr>
              <a:xfrm rot="2735254">
                <a:off x="4077279" y="2219604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735254">
                <a:off x="4077279" y="2219604"/>
                <a:ext cx="1870541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/>
              <p:nvPr/>
            </p:nvSpPr>
            <p:spPr>
              <a:xfrm>
                <a:off x="3722511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2511" y="4878503"/>
                <a:ext cx="47028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59772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1510F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151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32" grpId="0" animBg="1"/>
      <p:bldP spid="15" grpId="0" animBg="1"/>
      <p:bldP spid="9" grpId="0" animBg="1"/>
      <p:bldP spid="4" grpId="0"/>
      <p:bldP spid="38" grpId="0" animBg="1"/>
      <p:bldP spid="38" grpId="1" animBg="1"/>
      <p:bldP spid="28" grpId="0"/>
      <p:bldP spid="39" grpId="0"/>
      <p:bldP spid="40" grpId="0"/>
      <p:bldP spid="41" grpId="0"/>
      <p:bldP spid="42" grpId="0"/>
      <p:bldP spid="43" grpId="0"/>
      <p:bldP spid="44" grpId="0" animBg="1"/>
      <p:bldP spid="26" grpId="0" animBg="1"/>
      <p:bldP spid="27" grpId="0"/>
      <p:bldP spid="6" grpId="0" animBg="1"/>
      <p:bldP spid="31" grpId="0"/>
      <p:bldP spid="31" grpId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кутник 28">
                <a:extLst>
                  <a:ext uri="{FF2B5EF4-FFF2-40B4-BE49-F238E27FC236}">
                    <a16:creationId xmlns:a16="http://schemas.microsoft.com/office/drawing/2014/main" id="{AD78486B-9353-4B07-B9C4-42C45AAEB868}"/>
                  </a:ext>
                </a:extLst>
              </p:cNvPr>
              <p:cNvSpPr/>
              <p:nvPr/>
            </p:nvSpPr>
            <p:spPr>
              <a:xfrm>
                <a:off x="6677515" y="1936164"/>
                <a:ext cx="2336596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29" name="Прямокутник 28">
                <a:extLst>
                  <a:ext uri="{FF2B5EF4-FFF2-40B4-BE49-F238E27FC236}">
                    <a16:creationId xmlns:a16="http://schemas.microsoft.com/office/drawing/2014/main" id="{AD78486B-9353-4B07-B9C4-42C45AAEB8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7515" y="1936164"/>
                <a:ext cx="2336596" cy="14360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кутник 11">
            <a:extLst>
              <a:ext uri="{FF2B5EF4-FFF2-40B4-BE49-F238E27FC236}">
                <a16:creationId xmlns:a16="http://schemas.microsoft.com/office/drawing/2014/main" id="{896C8A17-49EC-4D61-B7A6-959ACBD32E0A}"/>
              </a:ext>
            </a:extLst>
          </p:cNvPr>
          <p:cNvSpPr/>
          <p:nvPr/>
        </p:nvSpPr>
        <p:spPr>
          <a:xfrm>
            <a:off x="1036681" y="2035279"/>
            <a:ext cx="3840119" cy="2843276"/>
          </a:xfrm>
          <a:custGeom>
            <a:avLst/>
            <a:gdLst>
              <a:gd name="connsiteX0" fmla="*/ 0 w 3840119"/>
              <a:gd name="connsiteY0" fmla="*/ 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0 w 3840119"/>
              <a:gd name="connsiteY4" fmla="*/ 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295799 w 3840119"/>
              <a:gd name="connsiteY2" fmla="*/ 2843276 h 2843276"/>
              <a:gd name="connsiteX3" fmla="*/ 0 w 3840119"/>
              <a:gd name="connsiteY3" fmla="*/ 2833116 h 2843276"/>
              <a:gd name="connsiteX4" fmla="*/ 1168400 w 3840119"/>
              <a:gd name="connsiteY4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0119" h="2843276">
                <a:moveTo>
                  <a:pt x="1168400" y="736600"/>
                </a:moveTo>
                <a:cubicBezTo>
                  <a:pt x="2201213" y="-98213"/>
                  <a:pt x="2878426" y="37253"/>
                  <a:pt x="3840119" y="0"/>
                </a:cubicBezTo>
                <a:cubicBezTo>
                  <a:pt x="3514999" y="423934"/>
                  <a:pt x="3139079" y="664987"/>
                  <a:pt x="2788559" y="1292121"/>
                </a:cubicBezTo>
                <a:cubicBezTo>
                  <a:pt x="2410946" y="1936173"/>
                  <a:pt x="2460052" y="2326224"/>
                  <a:pt x="2295799" y="2843276"/>
                </a:cubicBezTo>
                <a:lnTo>
                  <a:pt x="0" y="2833116"/>
                </a:lnTo>
                <a:cubicBezTo>
                  <a:pt x="115147" y="2174917"/>
                  <a:pt x="276013" y="1521799"/>
                  <a:pt x="1168400" y="736600"/>
                </a:cubicBezTo>
                <a:close/>
              </a:path>
            </a:pathLst>
          </a:custGeom>
          <a:pattFill prst="dkHorz">
            <a:fgClr>
              <a:srgbClr val="69696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кутник 12">
            <a:extLst>
              <a:ext uri="{FF2B5EF4-FFF2-40B4-BE49-F238E27FC236}">
                <a16:creationId xmlns:a16="http://schemas.microsoft.com/office/drawing/2014/main" id="{9C05A86A-3B94-4095-9DB8-2CF26D339F71}"/>
              </a:ext>
            </a:extLst>
          </p:cNvPr>
          <p:cNvSpPr/>
          <p:nvPr/>
        </p:nvSpPr>
        <p:spPr>
          <a:xfrm>
            <a:off x="1036680" y="2031009"/>
            <a:ext cx="3840120" cy="2845544"/>
          </a:xfrm>
          <a:custGeom>
            <a:avLst/>
            <a:gdLst>
              <a:gd name="connsiteX0" fmla="*/ 0 w 3840120"/>
              <a:gd name="connsiteY0" fmla="*/ 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0 w 3840120"/>
              <a:gd name="connsiteY4" fmla="*/ 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68680 h 2834970"/>
              <a:gd name="connsiteX1" fmla="*/ 3840120 w 3840120"/>
              <a:gd name="connsiteY1" fmla="*/ 0 h 2834970"/>
              <a:gd name="connsiteX2" fmla="*/ 3840120 w 3840120"/>
              <a:gd name="connsiteY2" fmla="*/ 2834970 h 2834970"/>
              <a:gd name="connsiteX3" fmla="*/ 0 w 3840120"/>
              <a:gd name="connsiteY3" fmla="*/ 2834970 h 2834970"/>
              <a:gd name="connsiteX4" fmla="*/ 995680 w 3840120"/>
              <a:gd name="connsiteY4" fmla="*/ 868680 h 2834970"/>
              <a:gd name="connsiteX0" fmla="*/ 995680 w 3840120"/>
              <a:gd name="connsiteY0" fmla="*/ 869329 h 2835619"/>
              <a:gd name="connsiteX1" fmla="*/ 3840120 w 3840120"/>
              <a:gd name="connsiteY1" fmla="*/ 649 h 2835619"/>
              <a:gd name="connsiteX2" fmla="*/ 3840120 w 3840120"/>
              <a:gd name="connsiteY2" fmla="*/ 2835619 h 2835619"/>
              <a:gd name="connsiteX3" fmla="*/ 0 w 3840120"/>
              <a:gd name="connsiteY3" fmla="*/ 2835619 h 2835619"/>
              <a:gd name="connsiteX4" fmla="*/ 995680 w 3840120"/>
              <a:gd name="connsiteY4" fmla="*/ 869329 h 2835619"/>
              <a:gd name="connsiteX0" fmla="*/ 995680 w 3840120"/>
              <a:gd name="connsiteY0" fmla="*/ 868954 h 2835244"/>
              <a:gd name="connsiteX1" fmla="*/ 3840120 w 3840120"/>
              <a:gd name="connsiteY1" fmla="*/ 274 h 2835244"/>
              <a:gd name="connsiteX2" fmla="*/ 3840120 w 3840120"/>
              <a:gd name="connsiteY2" fmla="*/ 2835244 h 2835244"/>
              <a:gd name="connsiteX3" fmla="*/ 0 w 3840120"/>
              <a:gd name="connsiteY3" fmla="*/ 2835244 h 2835244"/>
              <a:gd name="connsiteX4" fmla="*/ 995680 w 3840120"/>
              <a:gd name="connsiteY4" fmla="*/ 868954 h 2835244"/>
              <a:gd name="connsiteX0" fmla="*/ 995680 w 3840120"/>
              <a:gd name="connsiteY0" fmla="*/ 868680 h 2834970"/>
              <a:gd name="connsiteX1" fmla="*/ 3840120 w 3840120"/>
              <a:gd name="connsiteY1" fmla="*/ 0 h 2834970"/>
              <a:gd name="connsiteX2" fmla="*/ 3840120 w 3840120"/>
              <a:gd name="connsiteY2" fmla="*/ 2834970 h 2834970"/>
              <a:gd name="connsiteX3" fmla="*/ 0 w 3840120"/>
              <a:gd name="connsiteY3" fmla="*/ 2834970 h 2834970"/>
              <a:gd name="connsiteX4" fmla="*/ 995680 w 3840120"/>
              <a:gd name="connsiteY4" fmla="*/ 868680 h 2834970"/>
              <a:gd name="connsiteX0" fmla="*/ 995680 w 3840120"/>
              <a:gd name="connsiteY0" fmla="*/ 873708 h 2839998"/>
              <a:gd name="connsiteX1" fmla="*/ 3840120 w 3840120"/>
              <a:gd name="connsiteY1" fmla="*/ 5028 h 2839998"/>
              <a:gd name="connsiteX2" fmla="*/ 3840120 w 3840120"/>
              <a:gd name="connsiteY2" fmla="*/ 2839998 h 2839998"/>
              <a:gd name="connsiteX3" fmla="*/ 0 w 3840120"/>
              <a:gd name="connsiteY3" fmla="*/ 2839998 h 2839998"/>
              <a:gd name="connsiteX4" fmla="*/ 995680 w 3840120"/>
              <a:gd name="connsiteY4" fmla="*/ 873708 h 2839998"/>
              <a:gd name="connsiteX0" fmla="*/ 995680 w 3840120"/>
              <a:gd name="connsiteY0" fmla="*/ 871459 h 2837749"/>
              <a:gd name="connsiteX1" fmla="*/ 3840120 w 3840120"/>
              <a:gd name="connsiteY1" fmla="*/ 2779 h 2837749"/>
              <a:gd name="connsiteX2" fmla="*/ 3840120 w 3840120"/>
              <a:gd name="connsiteY2" fmla="*/ 2837749 h 2837749"/>
              <a:gd name="connsiteX3" fmla="*/ 0 w 3840120"/>
              <a:gd name="connsiteY3" fmla="*/ 2837749 h 2837749"/>
              <a:gd name="connsiteX4" fmla="*/ 995680 w 3840120"/>
              <a:gd name="connsiteY4" fmla="*/ 871459 h 2837749"/>
              <a:gd name="connsiteX0" fmla="*/ 995680 w 3840120"/>
              <a:gd name="connsiteY0" fmla="*/ 871459 h 2837749"/>
              <a:gd name="connsiteX1" fmla="*/ 3840120 w 3840120"/>
              <a:gd name="connsiteY1" fmla="*/ 2779 h 2837749"/>
              <a:gd name="connsiteX2" fmla="*/ 3840120 w 3840120"/>
              <a:gd name="connsiteY2" fmla="*/ 2837749 h 2837749"/>
              <a:gd name="connsiteX3" fmla="*/ 0 w 3840120"/>
              <a:gd name="connsiteY3" fmla="*/ 2837749 h 2837749"/>
              <a:gd name="connsiteX4" fmla="*/ 995680 w 3840120"/>
              <a:gd name="connsiteY4" fmla="*/ 871459 h 2837749"/>
              <a:gd name="connsiteX0" fmla="*/ 995680 w 3840120"/>
              <a:gd name="connsiteY0" fmla="*/ 872701 h 2838991"/>
              <a:gd name="connsiteX1" fmla="*/ 3840120 w 3840120"/>
              <a:gd name="connsiteY1" fmla="*/ 4021 h 2838991"/>
              <a:gd name="connsiteX2" fmla="*/ 3840120 w 3840120"/>
              <a:gd name="connsiteY2" fmla="*/ 2838991 h 2838991"/>
              <a:gd name="connsiteX3" fmla="*/ 0 w 3840120"/>
              <a:gd name="connsiteY3" fmla="*/ 2838991 h 2838991"/>
              <a:gd name="connsiteX4" fmla="*/ 995680 w 3840120"/>
              <a:gd name="connsiteY4" fmla="*/ 872701 h 2838991"/>
              <a:gd name="connsiteX0" fmla="*/ 995680 w 3840120"/>
              <a:gd name="connsiteY0" fmla="*/ 875723 h 2842013"/>
              <a:gd name="connsiteX1" fmla="*/ 3840120 w 3840120"/>
              <a:gd name="connsiteY1" fmla="*/ 7043 h 2842013"/>
              <a:gd name="connsiteX2" fmla="*/ 3840120 w 3840120"/>
              <a:gd name="connsiteY2" fmla="*/ 2842013 h 2842013"/>
              <a:gd name="connsiteX3" fmla="*/ 0 w 3840120"/>
              <a:gd name="connsiteY3" fmla="*/ 2842013 h 2842013"/>
              <a:gd name="connsiteX4" fmla="*/ 995680 w 3840120"/>
              <a:gd name="connsiteY4" fmla="*/ 875723 h 2842013"/>
              <a:gd name="connsiteX0" fmla="*/ 995680 w 3840120"/>
              <a:gd name="connsiteY0" fmla="*/ 878400 h 2844690"/>
              <a:gd name="connsiteX1" fmla="*/ 3840120 w 3840120"/>
              <a:gd name="connsiteY1" fmla="*/ 9720 h 2844690"/>
              <a:gd name="connsiteX2" fmla="*/ 3840120 w 3840120"/>
              <a:gd name="connsiteY2" fmla="*/ 2844690 h 2844690"/>
              <a:gd name="connsiteX3" fmla="*/ 0 w 3840120"/>
              <a:gd name="connsiteY3" fmla="*/ 2844690 h 2844690"/>
              <a:gd name="connsiteX4" fmla="*/ 995680 w 3840120"/>
              <a:gd name="connsiteY4" fmla="*/ 878400 h 2844690"/>
              <a:gd name="connsiteX0" fmla="*/ 995680 w 3840120"/>
              <a:gd name="connsiteY0" fmla="*/ 878400 h 2844690"/>
              <a:gd name="connsiteX1" fmla="*/ 3840120 w 3840120"/>
              <a:gd name="connsiteY1" fmla="*/ 9720 h 2844690"/>
              <a:gd name="connsiteX2" fmla="*/ 3840120 w 3840120"/>
              <a:gd name="connsiteY2" fmla="*/ 2844690 h 2844690"/>
              <a:gd name="connsiteX3" fmla="*/ 0 w 3840120"/>
              <a:gd name="connsiteY3" fmla="*/ 2844690 h 2844690"/>
              <a:gd name="connsiteX4" fmla="*/ 995680 w 3840120"/>
              <a:gd name="connsiteY4" fmla="*/ 878400 h 2844690"/>
              <a:gd name="connsiteX0" fmla="*/ 1173480 w 3840120"/>
              <a:gd name="connsiteY0" fmla="*/ 748756 h 2847126"/>
              <a:gd name="connsiteX1" fmla="*/ 3840120 w 3840120"/>
              <a:gd name="connsiteY1" fmla="*/ 12156 h 2847126"/>
              <a:gd name="connsiteX2" fmla="*/ 3840120 w 3840120"/>
              <a:gd name="connsiteY2" fmla="*/ 2847126 h 2847126"/>
              <a:gd name="connsiteX3" fmla="*/ 0 w 3840120"/>
              <a:gd name="connsiteY3" fmla="*/ 2847126 h 2847126"/>
              <a:gd name="connsiteX4" fmla="*/ 1173480 w 3840120"/>
              <a:gd name="connsiteY4" fmla="*/ 748756 h 2847126"/>
              <a:gd name="connsiteX0" fmla="*/ 1173480 w 3840120"/>
              <a:gd name="connsiteY0" fmla="*/ 747174 h 2845544"/>
              <a:gd name="connsiteX1" fmla="*/ 3840120 w 3840120"/>
              <a:gd name="connsiteY1" fmla="*/ 10574 h 2845544"/>
              <a:gd name="connsiteX2" fmla="*/ 3840120 w 3840120"/>
              <a:gd name="connsiteY2" fmla="*/ 2845544 h 2845544"/>
              <a:gd name="connsiteX3" fmla="*/ 0 w 3840120"/>
              <a:gd name="connsiteY3" fmla="*/ 2845544 h 2845544"/>
              <a:gd name="connsiteX4" fmla="*/ 1173480 w 3840120"/>
              <a:gd name="connsiteY4" fmla="*/ 747174 h 2845544"/>
              <a:gd name="connsiteX0" fmla="*/ 1173480 w 3840120"/>
              <a:gd name="connsiteY0" fmla="*/ 747174 h 2845544"/>
              <a:gd name="connsiteX1" fmla="*/ 3840120 w 3840120"/>
              <a:gd name="connsiteY1" fmla="*/ 10574 h 2845544"/>
              <a:gd name="connsiteX2" fmla="*/ 3840120 w 3840120"/>
              <a:gd name="connsiteY2" fmla="*/ 2845544 h 2845544"/>
              <a:gd name="connsiteX3" fmla="*/ 0 w 3840120"/>
              <a:gd name="connsiteY3" fmla="*/ 2845544 h 2845544"/>
              <a:gd name="connsiteX4" fmla="*/ 1173480 w 3840120"/>
              <a:gd name="connsiteY4" fmla="*/ 747174 h 2845544"/>
              <a:gd name="connsiteX0" fmla="*/ 1173480 w 3840120"/>
              <a:gd name="connsiteY0" fmla="*/ 747174 h 2845544"/>
              <a:gd name="connsiteX1" fmla="*/ 3840120 w 3840120"/>
              <a:gd name="connsiteY1" fmla="*/ 10574 h 2845544"/>
              <a:gd name="connsiteX2" fmla="*/ 3840120 w 3840120"/>
              <a:gd name="connsiteY2" fmla="*/ 2845544 h 2845544"/>
              <a:gd name="connsiteX3" fmla="*/ 0 w 3840120"/>
              <a:gd name="connsiteY3" fmla="*/ 2845544 h 2845544"/>
              <a:gd name="connsiteX4" fmla="*/ 1173480 w 3840120"/>
              <a:gd name="connsiteY4" fmla="*/ 747174 h 284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0120" h="2845544">
                <a:moveTo>
                  <a:pt x="1173480" y="747174"/>
                </a:moveTo>
                <a:cubicBezTo>
                  <a:pt x="1578067" y="442374"/>
                  <a:pt x="2094413" y="-80866"/>
                  <a:pt x="3840120" y="10574"/>
                </a:cubicBezTo>
                <a:lnTo>
                  <a:pt x="3840120" y="2845544"/>
                </a:lnTo>
                <a:lnTo>
                  <a:pt x="0" y="2845544"/>
                </a:lnTo>
                <a:cubicBezTo>
                  <a:pt x="106680" y="2425487"/>
                  <a:pt x="86360" y="1685391"/>
                  <a:pt x="1173480" y="747174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5AF21188-D350-4C5B-AABA-667C744B2976}"/>
              </a:ext>
            </a:extLst>
          </p:cNvPr>
          <p:cNvSpPr/>
          <p:nvPr/>
        </p:nvSpPr>
        <p:spPr>
          <a:xfrm>
            <a:off x="3332816" y="2035279"/>
            <a:ext cx="1543985" cy="2843224"/>
          </a:xfrm>
          <a:custGeom>
            <a:avLst/>
            <a:gdLst>
              <a:gd name="connsiteX0" fmla="*/ 0 w 1543985"/>
              <a:gd name="connsiteY0" fmla="*/ 0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4" fmla="*/ 0 w 1543985"/>
              <a:gd name="connsiteY4" fmla="*/ 0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985" h="2843224">
                <a:moveTo>
                  <a:pt x="0" y="2843224"/>
                </a:moveTo>
                <a:cubicBezTo>
                  <a:pt x="100854" y="2571758"/>
                  <a:pt x="-7843" y="1498074"/>
                  <a:pt x="1543985" y="0"/>
                </a:cubicBezTo>
                <a:lnTo>
                  <a:pt x="1543985" y="2843224"/>
                </a:lnTo>
                <a:lnTo>
                  <a:pt x="0" y="2843224"/>
                </a:lnTo>
                <a:close/>
              </a:path>
            </a:pathLst>
          </a:custGeom>
          <a:pattFill prst="wdDnDiag">
            <a:fgClr>
              <a:srgbClr val="B1510F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618810" y="866273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908E18E3-22E6-4077-8E1A-D6C3FF010085}"/>
              </a:ext>
            </a:extLst>
          </p:cNvPr>
          <p:cNvCxnSpPr>
            <a:cxnSpLocks/>
          </p:cNvCxnSpPr>
          <p:nvPr/>
        </p:nvCxnSpPr>
        <p:spPr>
          <a:xfrm>
            <a:off x="4876800" y="2000814"/>
            <a:ext cx="0" cy="2885819"/>
          </a:xfrm>
          <a:prstGeom prst="line">
            <a:avLst/>
          </a:prstGeom>
          <a:ln w="28575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145141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100E432-F647-4D3C-B2D1-BE237F9416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8" name="Прямоугольник 7">
            <a:extLst>
              <a:ext uri="{FF2B5EF4-FFF2-40B4-BE49-F238E27FC236}">
                <a16:creationId xmlns:a16="http://schemas.microsoft.com/office/drawing/2014/main" id="{AEAAAB17-B93F-4A8F-9F39-85308AFD470F}"/>
              </a:ext>
            </a:extLst>
          </p:cNvPr>
          <p:cNvSpPr/>
          <p:nvPr/>
        </p:nvSpPr>
        <p:spPr>
          <a:xfrm>
            <a:off x="5095490" y="5725893"/>
            <a:ext cx="6118642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якою формулою можемо знайти площу цієї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/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/>
              <p:nvPr/>
            </p:nvSpPr>
            <p:spPr>
              <a:xfrm>
                <a:off x="4690185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185" y="4876553"/>
                <a:ext cx="47028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/>
              <p:nvPr/>
            </p:nvSpPr>
            <p:spPr>
              <a:xfrm rot="19156554">
                <a:off x="805066" y="2328800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156554">
                <a:off x="805066" y="2328800"/>
                <a:ext cx="187054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кутник: округлені кути 25">
            <a:extLst>
              <a:ext uri="{FF2B5EF4-FFF2-40B4-BE49-F238E27FC236}">
                <a16:creationId xmlns:a16="http://schemas.microsoft.com/office/drawing/2014/main" id="{8E2AFFBA-C927-4653-B65D-2B4F6849AB03}"/>
              </a:ext>
            </a:extLst>
          </p:cNvPr>
          <p:cNvSpPr/>
          <p:nvPr/>
        </p:nvSpPr>
        <p:spPr>
          <a:xfrm>
            <a:off x="1891889" y="3213836"/>
            <a:ext cx="1538337" cy="793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/>
              <p:nvPr/>
            </p:nvSpPr>
            <p:spPr>
              <a:xfrm>
                <a:off x="2086698" y="3298304"/>
                <a:ext cx="105130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 −?</m:t>
                      </m:r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698" y="3298304"/>
                <a:ext cx="1051309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/>
              <p:nvPr/>
            </p:nvSpPr>
            <p:spPr>
              <a:xfrm>
                <a:off x="3559114" y="3483948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114" y="3483948"/>
                <a:ext cx="1870541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/>
              <p:nvPr/>
            </p:nvSpPr>
            <p:spPr>
              <a:xfrm>
                <a:off x="3088825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8825" y="4878503"/>
                <a:ext cx="47028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олілінія: фігура 4">
            <a:extLst>
              <a:ext uri="{FF2B5EF4-FFF2-40B4-BE49-F238E27FC236}">
                <a16:creationId xmlns:a16="http://schemas.microsoft.com/office/drawing/2014/main" id="{D7E563FC-808C-476B-A3FA-CC78BCEFA7FE}"/>
              </a:ext>
            </a:extLst>
          </p:cNvPr>
          <p:cNvSpPr/>
          <p:nvPr/>
        </p:nvSpPr>
        <p:spPr>
          <a:xfrm>
            <a:off x="1042219" y="2035279"/>
            <a:ext cx="3834581" cy="2851354"/>
          </a:xfrm>
          <a:custGeom>
            <a:avLst/>
            <a:gdLst>
              <a:gd name="connsiteX0" fmla="*/ 0 w 3834581"/>
              <a:gd name="connsiteY0" fmla="*/ 2871019 h 2871019"/>
              <a:gd name="connsiteX1" fmla="*/ 3834581 w 3834581"/>
              <a:gd name="connsiteY1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2447 h 2852447"/>
              <a:gd name="connsiteX1" fmla="*/ 1160207 w 3834581"/>
              <a:gd name="connsiteY1" fmla="*/ 738512 h 2852447"/>
              <a:gd name="connsiteX2" fmla="*/ 3834581 w 3834581"/>
              <a:gd name="connsiteY2" fmla="*/ 1093 h 2852447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4581" h="2851354">
                <a:moveTo>
                  <a:pt x="0" y="2851354"/>
                </a:moveTo>
                <a:cubicBezTo>
                  <a:pt x="114710" y="1956618"/>
                  <a:pt x="396568" y="1435510"/>
                  <a:pt x="1160207" y="737419"/>
                </a:cubicBezTo>
                <a:cubicBezTo>
                  <a:pt x="2363019" y="-196646"/>
                  <a:pt x="3064388" y="58992"/>
                  <a:pt x="3834581" y="0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олілінія: фігура 6">
            <a:extLst>
              <a:ext uri="{FF2B5EF4-FFF2-40B4-BE49-F238E27FC236}">
                <a16:creationId xmlns:a16="http://schemas.microsoft.com/office/drawing/2014/main" id="{D79B11BB-8D45-46EE-8BEB-B52929D1498E}"/>
              </a:ext>
            </a:extLst>
          </p:cNvPr>
          <p:cNvSpPr/>
          <p:nvPr/>
        </p:nvSpPr>
        <p:spPr>
          <a:xfrm>
            <a:off x="3338463" y="2026343"/>
            <a:ext cx="1538337" cy="2844036"/>
          </a:xfrm>
          <a:custGeom>
            <a:avLst/>
            <a:gdLst>
              <a:gd name="connsiteX0" fmla="*/ 1465006 w 1465006"/>
              <a:gd name="connsiteY0" fmla="*/ 0 h 2802193"/>
              <a:gd name="connsiteX1" fmla="*/ 0 w 1465006"/>
              <a:gd name="connsiteY1" fmla="*/ 2802193 h 2802193"/>
              <a:gd name="connsiteX0" fmla="*/ 1465006 w 1465006"/>
              <a:gd name="connsiteY0" fmla="*/ 0 h 2802193"/>
              <a:gd name="connsiteX1" fmla="*/ 570271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570271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5006" h="2802193">
                <a:moveTo>
                  <a:pt x="1465006" y="0"/>
                </a:moveTo>
                <a:cubicBezTo>
                  <a:pt x="1130710" y="396568"/>
                  <a:pt x="727586" y="783303"/>
                  <a:pt x="491612" y="1238864"/>
                </a:cubicBezTo>
                <a:cubicBezTo>
                  <a:pt x="170425" y="1759974"/>
                  <a:pt x="104878" y="2241754"/>
                  <a:pt x="0" y="2802193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E0BB6C57-0740-4983-9D81-661C26A090C0}"/>
                  </a:ext>
                </a:extLst>
              </p:cNvPr>
              <p:cNvSpPr/>
              <p:nvPr/>
            </p:nvSpPr>
            <p:spPr>
              <a:xfrm>
                <a:off x="8920189" y="1936164"/>
                <a:ext cx="1758968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E0BB6C57-0740-4983-9D81-661C26A09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0189" y="1936164"/>
                <a:ext cx="1758968" cy="143609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79802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2" grpId="0" animBg="1"/>
      <p:bldP spid="12" grpId="1" animBg="1"/>
      <p:bldP spid="4" grpId="0"/>
      <p:bldP spid="13" grpId="0" animBg="1"/>
      <p:bldP spid="13" grpId="1" animBg="1"/>
      <p:bldP spid="2" grpId="0" animBg="1"/>
      <p:bldP spid="38" grpId="0" animBg="1"/>
      <p:bldP spid="38" grpId="1" animBg="1"/>
      <p:bldP spid="28" grpId="0"/>
      <p:bldP spid="39" grpId="0"/>
      <p:bldP spid="40" grpId="0"/>
      <p:bldP spid="41" grpId="0"/>
      <p:bldP spid="42" grpId="0"/>
      <p:bldP spid="43" grpId="0"/>
      <p:bldP spid="26" grpId="0" animBg="1"/>
      <p:bldP spid="27" grpId="0"/>
      <p:bldP spid="31" grpId="0"/>
      <p:bldP spid="33" grpId="0"/>
      <p:bldP spid="5" grpId="0" animBg="1"/>
      <p:bldP spid="7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1EB009-FFA2-429F-B5A3-348B07F82E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5" t="27117" b="1464"/>
          <a:stretch/>
        </p:blipFill>
        <p:spPr>
          <a:xfrm>
            <a:off x="0" y="624114"/>
            <a:ext cx="5271279" cy="44149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Виноска: лінія з границею та рискою 12">
                <a:extLst>
                  <a:ext uri="{FF2B5EF4-FFF2-40B4-BE49-F238E27FC236}">
                    <a16:creationId xmlns:a16="http://schemas.microsoft.com/office/drawing/2014/main" id="{860D883E-3761-42F0-84EA-E2DDA7C22927}"/>
                  </a:ext>
                </a:extLst>
              </p:cNvPr>
              <p:cNvSpPr/>
              <p:nvPr/>
            </p:nvSpPr>
            <p:spPr>
              <a:xfrm>
                <a:off x="2398252" y="4413593"/>
                <a:ext cx="2869899" cy="558870"/>
              </a:xfrm>
              <a:prstGeom prst="accentBorderCallout1">
                <a:avLst>
                  <a:gd name="adj1" fmla="val 47908"/>
                  <a:gd name="adj2" fmla="val -4530"/>
                  <a:gd name="adj3" fmla="val 27037"/>
                  <a:gd name="adj4" fmla="val -17125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Виноска: лінія з границею та рискою 12">
                <a:extLst>
                  <a:ext uri="{FF2B5EF4-FFF2-40B4-BE49-F238E27FC236}">
                    <a16:creationId xmlns:a16="http://schemas.microsoft.com/office/drawing/2014/main" id="{860D883E-3761-42F0-84EA-E2DDA7C229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8252" y="4413593"/>
                <a:ext cx="2869899" cy="558870"/>
              </a:xfrm>
              <a:prstGeom prst="accentBorderCallout1">
                <a:avLst>
                  <a:gd name="adj1" fmla="val 47908"/>
                  <a:gd name="adj2" fmla="val -4530"/>
                  <a:gd name="adj3" fmla="val 27037"/>
                  <a:gd name="adj4" fmla="val -17125"/>
                </a:avLst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кутник 13">
            <a:extLst>
              <a:ext uri="{FF2B5EF4-FFF2-40B4-BE49-F238E27FC236}">
                <a16:creationId xmlns:a16="http://schemas.microsoft.com/office/drawing/2014/main" id="{A0FECD19-4FF8-4C58-9FB9-CCC63D97AC85}"/>
              </a:ext>
            </a:extLst>
          </p:cNvPr>
          <p:cNvSpPr/>
          <p:nvPr/>
        </p:nvSpPr>
        <p:spPr>
          <a:xfrm>
            <a:off x="771374" y="2393599"/>
            <a:ext cx="1988113" cy="2219932"/>
          </a:xfrm>
          <a:custGeom>
            <a:avLst/>
            <a:gdLst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2205567 w 2205567"/>
              <a:gd name="connsiteY2" fmla="*/ 2446867 h 2446867"/>
              <a:gd name="connsiteX3" fmla="*/ 0 w 2205567"/>
              <a:gd name="connsiteY3" fmla="*/ 2446867 h 2446867"/>
              <a:gd name="connsiteX4" fmla="*/ 0 w 2205567"/>
              <a:gd name="connsiteY4" fmla="*/ 0 h 2446867"/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0 w 2205567"/>
              <a:gd name="connsiteY2" fmla="*/ 2446867 h 2446867"/>
              <a:gd name="connsiteX3" fmla="*/ 0 w 2205567"/>
              <a:gd name="connsiteY3" fmla="*/ 0 h 2446867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63800"/>
              <a:gd name="connsiteX1" fmla="*/ 2205567 w 2205567"/>
              <a:gd name="connsiteY1" fmla="*/ 0 h 2463800"/>
              <a:gd name="connsiteX2" fmla="*/ 1104900 w 2205567"/>
              <a:gd name="connsiteY2" fmla="*/ 2463800 h 2463800"/>
              <a:gd name="connsiteX3" fmla="*/ 0 w 2205567"/>
              <a:gd name="connsiteY3" fmla="*/ 0 h 2463800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567" h="2462742">
                <a:moveTo>
                  <a:pt x="0" y="0"/>
                </a:moveTo>
                <a:lnTo>
                  <a:pt x="2205567" y="0"/>
                </a:lnTo>
                <a:cubicBezTo>
                  <a:pt x="2067277" y="491067"/>
                  <a:pt x="1736372" y="2417234"/>
                  <a:pt x="1098550" y="2462742"/>
                </a:cubicBezTo>
                <a:cubicBezTo>
                  <a:pt x="488950" y="2318809"/>
                  <a:pt x="207433" y="681567"/>
                  <a:pt x="0" y="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CE8BF9-0BEB-4E55-819B-7ECBAEC131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5" t="27117" b="1464"/>
          <a:stretch/>
        </p:blipFill>
        <p:spPr>
          <a:xfrm>
            <a:off x="0" y="624114"/>
            <a:ext cx="5271279" cy="44149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9586AD-C858-416B-B6CD-E1B9C54EBA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4" t="13042" b="22580"/>
          <a:stretch/>
        </p:blipFill>
        <p:spPr>
          <a:xfrm>
            <a:off x="6222338" y="624112"/>
            <a:ext cx="5839030" cy="4414997"/>
          </a:xfrm>
          <a:prstGeom prst="rect">
            <a:avLst/>
          </a:prstGeom>
        </p:spPr>
      </p:pic>
      <p:sp>
        <p:nvSpPr>
          <p:cNvPr id="11" name="Прямокутник 13">
            <a:extLst>
              <a:ext uri="{FF2B5EF4-FFF2-40B4-BE49-F238E27FC236}">
                <a16:creationId xmlns:a16="http://schemas.microsoft.com/office/drawing/2014/main" id="{4A9327D0-0C49-431E-82CE-28FEA7014E22}"/>
              </a:ext>
            </a:extLst>
          </p:cNvPr>
          <p:cNvSpPr/>
          <p:nvPr/>
        </p:nvSpPr>
        <p:spPr>
          <a:xfrm rot="10800000">
            <a:off x="7084517" y="1099078"/>
            <a:ext cx="2205567" cy="2462742"/>
          </a:xfrm>
          <a:custGeom>
            <a:avLst/>
            <a:gdLst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2205567 w 2205567"/>
              <a:gd name="connsiteY2" fmla="*/ 2446867 h 2446867"/>
              <a:gd name="connsiteX3" fmla="*/ 0 w 2205567"/>
              <a:gd name="connsiteY3" fmla="*/ 2446867 h 2446867"/>
              <a:gd name="connsiteX4" fmla="*/ 0 w 2205567"/>
              <a:gd name="connsiteY4" fmla="*/ 0 h 2446867"/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0 w 2205567"/>
              <a:gd name="connsiteY2" fmla="*/ 2446867 h 2446867"/>
              <a:gd name="connsiteX3" fmla="*/ 0 w 2205567"/>
              <a:gd name="connsiteY3" fmla="*/ 0 h 2446867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63800"/>
              <a:gd name="connsiteX1" fmla="*/ 2205567 w 2205567"/>
              <a:gd name="connsiteY1" fmla="*/ 0 h 2463800"/>
              <a:gd name="connsiteX2" fmla="*/ 1104900 w 2205567"/>
              <a:gd name="connsiteY2" fmla="*/ 2463800 h 2463800"/>
              <a:gd name="connsiteX3" fmla="*/ 0 w 2205567"/>
              <a:gd name="connsiteY3" fmla="*/ 0 h 2463800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567" h="2462742">
                <a:moveTo>
                  <a:pt x="0" y="0"/>
                </a:moveTo>
                <a:lnTo>
                  <a:pt x="2205567" y="0"/>
                </a:lnTo>
                <a:cubicBezTo>
                  <a:pt x="2067277" y="491067"/>
                  <a:pt x="1736372" y="2417234"/>
                  <a:pt x="1098550" y="2462742"/>
                </a:cubicBezTo>
                <a:cubicBezTo>
                  <a:pt x="524510" y="2374689"/>
                  <a:pt x="207433" y="681567"/>
                  <a:pt x="0" y="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2006D5-4752-419F-97AE-23C3E34135A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4" t="13042" b="22580"/>
          <a:stretch/>
        </p:blipFill>
        <p:spPr>
          <a:xfrm>
            <a:off x="6222338" y="624113"/>
            <a:ext cx="5839030" cy="44149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3386E90B-E661-467F-9EDC-F205EAB7D12C}"/>
                  </a:ext>
                </a:extLst>
              </p:cNvPr>
              <p:cNvSpPr/>
              <p:nvPr/>
            </p:nvSpPr>
            <p:spPr>
              <a:xfrm>
                <a:off x="8641853" y="663453"/>
                <a:ext cx="3484831" cy="647876"/>
              </a:xfrm>
              <a:prstGeom prst="accentBorderCallout1">
                <a:avLst>
                  <a:gd name="adj1" fmla="val 51044"/>
                  <a:gd name="adj2" fmla="val -1031"/>
                  <a:gd name="adj3" fmla="val 72126"/>
                  <a:gd name="adj4" fmla="val -9239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3386E90B-E661-467F-9EDC-F205EAB7D1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1853" y="663453"/>
                <a:ext cx="3484831" cy="647876"/>
              </a:xfrm>
              <a:prstGeom prst="accentBorderCallout1">
                <a:avLst>
                  <a:gd name="adj1" fmla="val 51044"/>
                  <a:gd name="adj2" fmla="val -1031"/>
                  <a:gd name="adj3" fmla="val 72126"/>
                  <a:gd name="adj4" fmla="val -9239"/>
                </a:avLst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F082ECA-8737-42C8-8E85-F7F7FCE49B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6" name="Прямоугольник 7">
            <a:extLst>
              <a:ext uri="{FF2B5EF4-FFF2-40B4-BE49-F238E27FC236}">
                <a16:creationId xmlns:a16="http://schemas.microsoft.com/office/drawing/2014/main" id="{27416DFD-45B6-41C9-8FC9-F75D51982E28}"/>
              </a:ext>
            </a:extLst>
          </p:cNvPr>
          <p:cNvSpPr/>
          <p:nvPr/>
        </p:nvSpPr>
        <p:spPr>
          <a:xfrm>
            <a:off x="6302476" y="5963714"/>
            <a:ext cx="4911655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будуть ці площі рівними?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7">
            <a:extLst>
              <a:ext uri="{FF2B5EF4-FFF2-40B4-BE49-F238E27FC236}">
                <a16:creationId xmlns:a16="http://schemas.microsoft.com/office/drawing/2014/main" id="{1D1F8CBD-BC04-498B-9818-31774C9F7F72}"/>
              </a:ext>
            </a:extLst>
          </p:cNvPr>
          <p:cNvSpPr/>
          <p:nvPr/>
        </p:nvSpPr>
        <p:spPr>
          <a:xfrm>
            <a:off x="7191576" y="5779047"/>
            <a:ext cx="402255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можемо зробити висновок?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E39B0EC4-B7F1-47F6-BF34-2EA7DE432C23}"/>
              </a:ext>
            </a:extLst>
          </p:cNvPr>
          <p:cNvCxnSpPr>
            <a:cxnSpLocks/>
          </p:cNvCxnSpPr>
          <p:nvPr/>
        </p:nvCxnSpPr>
        <p:spPr>
          <a:xfrm flipV="1">
            <a:off x="618810" y="1237874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кутник 13">
            <a:extLst>
              <a:ext uri="{FF2B5EF4-FFF2-40B4-BE49-F238E27FC236}">
                <a16:creationId xmlns:a16="http://schemas.microsoft.com/office/drawing/2014/main" id="{33EE2FEA-D9EB-4211-AD96-81C40647AF37}"/>
              </a:ext>
            </a:extLst>
          </p:cNvPr>
          <p:cNvSpPr/>
          <p:nvPr/>
        </p:nvSpPr>
        <p:spPr>
          <a:xfrm>
            <a:off x="1250497" y="2239525"/>
            <a:ext cx="3584982" cy="3010579"/>
          </a:xfrm>
          <a:custGeom>
            <a:avLst/>
            <a:gdLst>
              <a:gd name="connsiteX0" fmla="*/ 0 w 3569106"/>
              <a:gd name="connsiteY0" fmla="*/ 0 h 2356853"/>
              <a:gd name="connsiteX1" fmla="*/ 3569106 w 3569106"/>
              <a:gd name="connsiteY1" fmla="*/ 0 h 2356853"/>
              <a:gd name="connsiteX2" fmla="*/ 3569106 w 3569106"/>
              <a:gd name="connsiteY2" fmla="*/ 2356853 h 2356853"/>
              <a:gd name="connsiteX3" fmla="*/ 0 w 3569106"/>
              <a:gd name="connsiteY3" fmla="*/ 2356853 h 2356853"/>
              <a:gd name="connsiteX4" fmla="*/ 0 w 3569106"/>
              <a:gd name="connsiteY4" fmla="*/ 0 h 2356853"/>
              <a:gd name="connsiteX0" fmla="*/ 0 w 3573340"/>
              <a:gd name="connsiteY0" fmla="*/ 139700 h 2356853"/>
              <a:gd name="connsiteX1" fmla="*/ 3573340 w 3573340"/>
              <a:gd name="connsiteY1" fmla="*/ 0 h 2356853"/>
              <a:gd name="connsiteX2" fmla="*/ 3573340 w 3573340"/>
              <a:gd name="connsiteY2" fmla="*/ 2356853 h 2356853"/>
              <a:gd name="connsiteX3" fmla="*/ 4234 w 3573340"/>
              <a:gd name="connsiteY3" fmla="*/ 2356853 h 2356853"/>
              <a:gd name="connsiteX4" fmla="*/ 0 w 3573340"/>
              <a:gd name="connsiteY4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3573340 w 3573340"/>
              <a:gd name="connsiteY2" fmla="*/ 0 h 2356853"/>
              <a:gd name="connsiteX3" fmla="*/ 3573340 w 3573340"/>
              <a:gd name="connsiteY3" fmla="*/ 2356853 h 2356853"/>
              <a:gd name="connsiteX4" fmla="*/ 4234 w 3573340"/>
              <a:gd name="connsiteY4" fmla="*/ 2356853 h 2356853"/>
              <a:gd name="connsiteX5" fmla="*/ 0 w 3573340"/>
              <a:gd name="connsiteY5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2089902 w 3573340"/>
              <a:gd name="connsiteY2" fmla="*/ 1126192 h 2356853"/>
              <a:gd name="connsiteX3" fmla="*/ 3573340 w 3573340"/>
              <a:gd name="connsiteY3" fmla="*/ 0 h 2356853"/>
              <a:gd name="connsiteX4" fmla="*/ 3573340 w 3573340"/>
              <a:gd name="connsiteY4" fmla="*/ 2356853 h 2356853"/>
              <a:gd name="connsiteX5" fmla="*/ 4234 w 3573340"/>
              <a:gd name="connsiteY5" fmla="*/ 2356853 h 2356853"/>
              <a:gd name="connsiteX6" fmla="*/ 0 w 3573340"/>
              <a:gd name="connsiteY6" fmla="*/ 139700 h 2356853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93077 w 3589215"/>
              <a:gd name="connsiteY2" fmla="*/ 1126067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71910 w 3589215"/>
              <a:gd name="connsiteY2" fmla="*/ 887465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4982" h="2356728">
                <a:moveTo>
                  <a:pt x="0" y="149100"/>
                </a:moveTo>
                <a:cubicBezTo>
                  <a:pt x="109612" y="65950"/>
                  <a:pt x="69999" y="37332"/>
                  <a:pt x="302377" y="0"/>
                </a:cubicBezTo>
                <a:cubicBezTo>
                  <a:pt x="862588" y="9942"/>
                  <a:pt x="1253466" y="751998"/>
                  <a:pt x="2071910" y="887465"/>
                </a:cubicBezTo>
                <a:cubicBezTo>
                  <a:pt x="2600257" y="898585"/>
                  <a:pt x="3048170" y="711524"/>
                  <a:pt x="3584982" y="445446"/>
                </a:cubicBezTo>
                <a:cubicBezTo>
                  <a:pt x="3580749" y="1040564"/>
                  <a:pt x="3580748" y="1761610"/>
                  <a:pt x="3576515" y="2356728"/>
                </a:cubicBezTo>
                <a:lnTo>
                  <a:pt x="7409" y="2356728"/>
                </a:lnTo>
                <a:cubicBezTo>
                  <a:pt x="5998" y="1617677"/>
                  <a:pt x="1411" y="888151"/>
                  <a:pt x="0" y="14910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0" name="Полілінія: фігура 19">
            <a:extLst>
              <a:ext uri="{FF2B5EF4-FFF2-40B4-BE49-F238E27FC236}">
                <a16:creationId xmlns:a16="http://schemas.microsoft.com/office/drawing/2014/main" id="{5D91D4D2-945D-4FA2-B200-220927C8D68A}"/>
              </a:ext>
            </a:extLst>
          </p:cNvPr>
          <p:cNvSpPr/>
          <p:nvPr/>
        </p:nvSpPr>
        <p:spPr>
          <a:xfrm>
            <a:off x="930985" y="2239400"/>
            <a:ext cx="4424516" cy="1126281"/>
          </a:xfrm>
          <a:custGeom>
            <a:avLst/>
            <a:gdLst>
              <a:gd name="connsiteX0" fmla="*/ 0 w 4424516"/>
              <a:gd name="connsiteY0" fmla="*/ 848837 h 1126281"/>
              <a:gd name="connsiteX1" fmla="*/ 717755 w 4424516"/>
              <a:gd name="connsiteY1" fmla="*/ 3263 h 1126281"/>
              <a:gd name="connsiteX2" fmla="*/ 2408903 w 4424516"/>
              <a:gd name="connsiteY2" fmla="*/ 1124140 h 1126281"/>
              <a:gd name="connsiteX3" fmla="*/ 4424516 w 4424516"/>
              <a:gd name="connsiteY3" fmla="*/ 229405 h 112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4516" h="1126281">
                <a:moveTo>
                  <a:pt x="0" y="848837"/>
                </a:moveTo>
                <a:cubicBezTo>
                  <a:pt x="158135" y="403108"/>
                  <a:pt x="316271" y="-42621"/>
                  <a:pt x="717755" y="3263"/>
                </a:cubicBezTo>
                <a:cubicBezTo>
                  <a:pt x="1119239" y="49147"/>
                  <a:pt x="1791110" y="1086450"/>
                  <a:pt x="2408903" y="1124140"/>
                </a:cubicBezTo>
                <a:cubicBezTo>
                  <a:pt x="3026696" y="1161830"/>
                  <a:pt x="3725606" y="695617"/>
                  <a:pt x="4424516" y="229405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8ACB4C42-1133-4EDD-8BB6-12C6D27C5EAB}"/>
              </a:ext>
            </a:extLst>
          </p:cNvPr>
          <p:cNvCxnSpPr>
            <a:cxnSpLocks/>
          </p:cNvCxnSpPr>
          <p:nvPr/>
        </p:nvCxnSpPr>
        <p:spPr>
          <a:xfrm>
            <a:off x="4835479" y="2813878"/>
            <a:ext cx="0" cy="2436226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зі стрілкою 21">
            <a:extLst>
              <a:ext uri="{FF2B5EF4-FFF2-40B4-BE49-F238E27FC236}">
                <a16:creationId xmlns:a16="http://schemas.microsoft.com/office/drawing/2014/main" id="{94462FC9-AC42-42AC-A35B-F48991A0A9A8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516742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 сполучна лінія 22">
            <a:extLst>
              <a:ext uri="{FF2B5EF4-FFF2-40B4-BE49-F238E27FC236}">
                <a16:creationId xmlns:a16="http://schemas.microsoft.com/office/drawing/2014/main" id="{B87CBC2F-737A-4DBD-84FC-14DAABB1A197}"/>
              </a:ext>
            </a:extLst>
          </p:cNvPr>
          <p:cNvCxnSpPr>
            <a:cxnSpLocks/>
          </p:cNvCxnSpPr>
          <p:nvPr/>
        </p:nvCxnSpPr>
        <p:spPr>
          <a:xfrm>
            <a:off x="1262115" y="2373612"/>
            <a:ext cx="0" cy="287649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кутник: округлені кути 23">
            <a:extLst>
              <a:ext uri="{FF2B5EF4-FFF2-40B4-BE49-F238E27FC236}">
                <a16:creationId xmlns:a16="http://schemas.microsoft.com/office/drawing/2014/main" id="{F7C457A2-D849-4324-B454-AC1BC511EFE8}"/>
              </a:ext>
            </a:extLst>
          </p:cNvPr>
          <p:cNvSpPr/>
          <p:nvPr/>
        </p:nvSpPr>
        <p:spPr>
          <a:xfrm>
            <a:off x="1522331" y="3483964"/>
            <a:ext cx="3101240" cy="15031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FAD2607-4FB5-4D7F-BADC-6C56E070E3CA}"/>
                  </a:ext>
                </a:extLst>
              </p:cNvPr>
              <p:cNvSpPr txBox="1"/>
              <p:nvPr/>
            </p:nvSpPr>
            <p:spPr>
              <a:xfrm>
                <a:off x="1566050" y="3542909"/>
                <a:ext cx="3069104" cy="1407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uk-UA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FAD2607-4FB5-4D7F-BADC-6C56E070E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050" y="3542909"/>
                <a:ext cx="3069104" cy="140769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36D402D-71E1-4F63-960F-C72CF646E485}"/>
                  </a:ext>
                </a:extLst>
              </p:cNvPr>
              <p:cNvSpPr txBox="1"/>
              <p:nvPr/>
            </p:nvSpPr>
            <p:spPr>
              <a:xfrm>
                <a:off x="69465" y="103505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36D402D-71E1-4F63-960F-C72CF646E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1035054"/>
                <a:ext cx="47028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68AC3D4-BB35-4917-B8FE-E3B442020E3B}"/>
                  </a:ext>
                </a:extLst>
              </p:cNvPr>
              <p:cNvSpPr txBox="1"/>
              <p:nvPr/>
            </p:nvSpPr>
            <p:spPr>
              <a:xfrm>
                <a:off x="5444149" y="525010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68AC3D4-BB35-4917-B8FE-E3B442020E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5250104"/>
                <a:ext cx="470289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0DF3913-6CB3-4CB3-B059-F9801358017F}"/>
                  </a:ext>
                </a:extLst>
              </p:cNvPr>
              <p:cNvSpPr txBox="1"/>
              <p:nvPr/>
            </p:nvSpPr>
            <p:spPr>
              <a:xfrm>
                <a:off x="108993" y="5308899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0DF3913-6CB3-4CB3-B059-F98013580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5308899"/>
                <a:ext cx="470289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7EC366F-380D-402B-BCA3-52ABF11CE97F}"/>
                  </a:ext>
                </a:extLst>
              </p:cNvPr>
              <p:cNvSpPr txBox="1"/>
              <p:nvPr/>
            </p:nvSpPr>
            <p:spPr>
              <a:xfrm>
                <a:off x="1003735" y="524815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7EC366F-380D-402B-BCA3-52ABF11CE9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735" y="5248154"/>
                <a:ext cx="47028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4DF8F47-3E05-48A3-B969-4469722975B5}"/>
                  </a:ext>
                </a:extLst>
              </p:cNvPr>
              <p:cNvSpPr txBox="1"/>
              <p:nvPr/>
            </p:nvSpPr>
            <p:spPr>
              <a:xfrm>
                <a:off x="4625200" y="524815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4DF8F47-3E05-48A3-B969-446972297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200" y="5248154"/>
                <a:ext cx="470289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3AF8B5-1B6E-45F1-96E2-0E7E65B73017}"/>
                  </a:ext>
                </a:extLst>
              </p:cNvPr>
              <p:cNvSpPr txBox="1"/>
              <p:nvPr/>
            </p:nvSpPr>
            <p:spPr>
              <a:xfrm>
                <a:off x="2859798" y="2373612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3AF8B5-1B6E-45F1-96E2-0E7E65B730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798" y="2373612"/>
                <a:ext cx="1870541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Пряма зі стрілкою 31">
            <a:extLst>
              <a:ext uri="{FF2B5EF4-FFF2-40B4-BE49-F238E27FC236}">
                <a16:creationId xmlns:a16="http://schemas.microsoft.com/office/drawing/2014/main" id="{C1796E58-143C-4910-BB48-F6F0B609D215}"/>
              </a:ext>
            </a:extLst>
          </p:cNvPr>
          <p:cNvCxnSpPr>
            <a:cxnSpLocks/>
          </p:cNvCxnSpPr>
          <p:nvPr/>
        </p:nvCxnSpPr>
        <p:spPr>
          <a:xfrm flipV="1">
            <a:off x="6787379" y="1237749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кутник 13">
            <a:extLst>
              <a:ext uri="{FF2B5EF4-FFF2-40B4-BE49-F238E27FC236}">
                <a16:creationId xmlns:a16="http://schemas.microsoft.com/office/drawing/2014/main" id="{7960CCB2-C48A-42D6-BBB4-B30A0B61B9EA}"/>
              </a:ext>
            </a:extLst>
          </p:cNvPr>
          <p:cNvSpPr/>
          <p:nvPr/>
        </p:nvSpPr>
        <p:spPr>
          <a:xfrm flipV="1">
            <a:off x="7419066" y="2239400"/>
            <a:ext cx="3584982" cy="3010579"/>
          </a:xfrm>
          <a:custGeom>
            <a:avLst/>
            <a:gdLst>
              <a:gd name="connsiteX0" fmla="*/ 0 w 3569106"/>
              <a:gd name="connsiteY0" fmla="*/ 0 h 2356853"/>
              <a:gd name="connsiteX1" fmla="*/ 3569106 w 3569106"/>
              <a:gd name="connsiteY1" fmla="*/ 0 h 2356853"/>
              <a:gd name="connsiteX2" fmla="*/ 3569106 w 3569106"/>
              <a:gd name="connsiteY2" fmla="*/ 2356853 h 2356853"/>
              <a:gd name="connsiteX3" fmla="*/ 0 w 3569106"/>
              <a:gd name="connsiteY3" fmla="*/ 2356853 h 2356853"/>
              <a:gd name="connsiteX4" fmla="*/ 0 w 3569106"/>
              <a:gd name="connsiteY4" fmla="*/ 0 h 2356853"/>
              <a:gd name="connsiteX0" fmla="*/ 0 w 3573340"/>
              <a:gd name="connsiteY0" fmla="*/ 139700 h 2356853"/>
              <a:gd name="connsiteX1" fmla="*/ 3573340 w 3573340"/>
              <a:gd name="connsiteY1" fmla="*/ 0 h 2356853"/>
              <a:gd name="connsiteX2" fmla="*/ 3573340 w 3573340"/>
              <a:gd name="connsiteY2" fmla="*/ 2356853 h 2356853"/>
              <a:gd name="connsiteX3" fmla="*/ 4234 w 3573340"/>
              <a:gd name="connsiteY3" fmla="*/ 2356853 h 2356853"/>
              <a:gd name="connsiteX4" fmla="*/ 0 w 3573340"/>
              <a:gd name="connsiteY4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3573340 w 3573340"/>
              <a:gd name="connsiteY2" fmla="*/ 0 h 2356853"/>
              <a:gd name="connsiteX3" fmla="*/ 3573340 w 3573340"/>
              <a:gd name="connsiteY3" fmla="*/ 2356853 h 2356853"/>
              <a:gd name="connsiteX4" fmla="*/ 4234 w 3573340"/>
              <a:gd name="connsiteY4" fmla="*/ 2356853 h 2356853"/>
              <a:gd name="connsiteX5" fmla="*/ 0 w 3573340"/>
              <a:gd name="connsiteY5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2089902 w 3573340"/>
              <a:gd name="connsiteY2" fmla="*/ 1126192 h 2356853"/>
              <a:gd name="connsiteX3" fmla="*/ 3573340 w 3573340"/>
              <a:gd name="connsiteY3" fmla="*/ 0 h 2356853"/>
              <a:gd name="connsiteX4" fmla="*/ 3573340 w 3573340"/>
              <a:gd name="connsiteY4" fmla="*/ 2356853 h 2356853"/>
              <a:gd name="connsiteX5" fmla="*/ 4234 w 3573340"/>
              <a:gd name="connsiteY5" fmla="*/ 2356853 h 2356853"/>
              <a:gd name="connsiteX6" fmla="*/ 0 w 3573340"/>
              <a:gd name="connsiteY6" fmla="*/ 139700 h 2356853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93077 w 3589215"/>
              <a:gd name="connsiteY2" fmla="*/ 1126067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71910 w 3589215"/>
              <a:gd name="connsiteY2" fmla="*/ 887465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4982" h="2356728">
                <a:moveTo>
                  <a:pt x="0" y="149100"/>
                </a:moveTo>
                <a:cubicBezTo>
                  <a:pt x="109612" y="65950"/>
                  <a:pt x="69999" y="37332"/>
                  <a:pt x="302377" y="0"/>
                </a:cubicBezTo>
                <a:cubicBezTo>
                  <a:pt x="862588" y="9942"/>
                  <a:pt x="1253466" y="751998"/>
                  <a:pt x="2071910" y="887465"/>
                </a:cubicBezTo>
                <a:cubicBezTo>
                  <a:pt x="2600257" y="898585"/>
                  <a:pt x="3048170" y="711524"/>
                  <a:pt x="3584982" y="445446"/>
                </a:cubicBezTo>
                <a:cubicBezTo>
                  <a:pt x="3580749" y="1040564"/>
                  <a:pt x="3580748" y="1761610"/>
                  <a:pt x="3576515" y="2356728"/>
                </a:cubicBezTo>
                <a:lnTo>
                  <a:pt x="7409" y="2356728"/>
                </a:lnTo>
                <a:cubicBezTo>
                  <a:pt x="5998" y="1617677"/>
                  <a:pt x="1411" y="888151"/>
                  <a:pt x="0" y="14910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4" name="Полілінія: фігура 33">
            <a:extLst>
              <a:ext uri="{FF2B5EF4-FFF2-40B4-BE49-F238E27FC236}">
                <a16:creationId xmlns:a16="http://schemas.microsoft.com/office/drawing/2014/main" id="{55CB037C-FB93-4D13-AEB4-FC93B4635C68}"/>
              </a:ext>
            </a:extLst>
          </p:cNvPr>
          <p:cNvSpPr/>
          <p:nvPr/>
        </p:nvSpPr>
        <p:spPr>
          <a:xfrm flipV="1">
            <a:off x="7099554" y="4141355"/>
            <a:ext cx="4424516" cy="1126281"/>
          </a:xfrm>
          <a:custGeom>
            <a:avLst/>
            <a:gdLst>
              <a:gd name="connsiteX0" fmla="*/ 0 w 4424516"/>
              <a:gd name="connsiteY0" fmla="*/ 848837 h 1126281"/>
              <a:gd name="connsiteX1" fmla="*/ 717755 w 4424516"/>
              <a:gd name="connsiteY1" fmla="*/ 3263 h 1126281"/>
              <a:gd name="connsiteX2" fmla="*/ 2408903 w 4424516"/>
              <a:gd name="connsiteY2" fmla="*/ 1124140 h 1126281"/>
              <a:gd name="connsiteX3" fmla="*/ 4424516 w 4424516"/>
              <a:gd name="connsiteY3" fmla="*/ 229405 h 112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4516" h="1126281">
                <a:moveTo>
                  <a:pt x="0" y="848837"/>
                </a:moveTo>
                <a:cubicBezTo>
                  <a:pt x="158135" y="403108"/>
                  <a:pt x="316271" y="-42621"/>
                  <a:pt x="717755" y="3263"/>
                </a:cubicBezTo>
                <a:cubicBezTo>
                  <a:pt x="1119239" y="49147"/>
                  <a:pt x="1791110" y="1086450"/>
                  <a:pt x="2408903" y="1124140"/>
                </a:cubicBezTo>
                <a:cubicBezTo>
                  <a:pt x="3026696" y="1161830"/>
                  <a:pt x="3725606" y="695617"/>
                  <a:pt x="4424516" y="229405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35" name="Пряма сполучна лінія 34">
            <a:extLst>
              <a:ext uri="{FF2B5EF4-FFF2-40B4-BE49-F238E27FC236}">
                <a16:creationId xmlns:a16="http://schemas.microsoft.com/office/drawing/2014/main" id="{9EAB59BF-BE77-4AA3-811C-AB0AF5BD31AE}"/>
              </a:ext>
            </a:extLst>
          </p:cNvPr>
          <p:cNvCxnSpPr>
            <a:cxnSpLocks/>
          </p:cNvCxnSpPr>
          <p:nvPr/>
        </p:nvCxnSpPr>
        <p:spPr>
          <a:xfrm>
            <a:off x="11015631" y="2239213"/>
            <a:ext cx="0" cy="246528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 зі стрілкою 35">
            <a:extLst>
              <a:ext uri="{FF2B5EF4-FFF2-40B4-BE49-F238E27FC236}">
                <a16:creationId xmlns:a16="http://schemas.microsoft.com/office/drawing/2014/main" id="{3D683436-35A3-4021-BC62-5B8A40A957EC}"/>
              </a:ext>
            </a:extLst>
          </p:cNvPr>
          <p:cNvCxnSpPr>
            <a:cxnSpLocks/>
          </p:cNvCxnSpPr>
          <p:nvPr/>
        </p:nvCxnSpPr>
        <p:spPr>
          <a:xfrm rot="5400000" flipV="1">
            <a:off x="9102878" y="-494154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 сполучна лінія 36">
            <a:extLst>
              <a:ext uri="{FF2B5EF4-FFF2-40B4-BE49-F238E27FC236}">
                <a16:creationId xmlns:a16="http://schemas.microsoft.com/office/drawing/2014/main" id="{FC6F5D73-2163-4AE6-8FB8-8D7EB7F30413}"/>
              </a:ext>
            </a:extLst>
          </p:cNvPr>
          <p:cNvCxnSpPr>
            <a:cxnSpLocks/>
          </p:cNvCxnSpPr>
          <p:nvPr/>
        </p:nvCxnSpPr>
        <p:spPr>
          <a:xfrm>
            <a:off x="7430684" y="2239213"/>
            <a:ext cx="0" cy="287649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3D6ED9C-1331-42AE-9CE6-5555C3543183}"/>
                  </a:ext>
                </a:extLst>
              </p:cNvPr>
              <p:cNvSpPr txBox="1"/>
              <p:nvPr/>
            </p:nvSpPr>
            <p:spPr>
              <a:xfrm>
                <a:off x="6238034" y="1034929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3D6ED9C-1331-42AE-9CE6-5555C3543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034" y="1034929"/>
                <a:ext cx="470289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F1E92D1-F3AB-4189-B88D-39B88C7C772B}"/>
                  </a:ext>
                </a:extLst>
              </p:cNvPr>
              <p:cNvSpPr txBox="1"/>
              <p:nvPr/>
            </p:nvSpPr>
            <p:spPr>
              <a:xfrm>
                <a:off x="11612718" y="2216276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F1E92D1-F3AB-4189-B88D-39B88C7C7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2718" y="2216276"/>
                <a:ext cx="470289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35DBABF-C325-4A63-8764-873481526BCD}"/>
                  </a:ext>
                </a:extLst>
              </p:cNvPr>
              <p:cNvSpPr txBox="1"/>
              <p:nvPr/>
            </p:nvSpPr>
            <p:spPr>
              <a:xfrm>
                <a:off x="6277562" y="1617492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35DBABF-C325-4A63-8764-873481526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562" y="1617492"/>
                <a:ext cx="470289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18434BA-B481-4BF2-85D2-DCB94C599B85}"/>
                  </a:ext>
                </a:extLst>
              </p:cNvPr>
              <p:cNvSpPr txBox="1"/>
              <p:nvPr/>
            </p:nvSpPr>
            <p:spPr>
              <a:xfrm>
                <a:off x="7172304" y="15904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18434BA-B481-4BF2-85D2-DCB94C599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2304" y="1590403"/>
                <a:ext cx="470289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EF7A7D1-6D05-475F-AAAA-9D48F0C4C53B}"/>
                  </a:ext>
                </a:extLst>
              </p:cNvPr>
              <p:cNvSpPr txBox="1"/>
              <p:nvPr/>
            </p:nvSpPr>
            <p:spPr>
              <a:xfrm>
                <a:off x="10793769" y="15904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EF7A7D1-6D05-475F-AAAA-9D48F0C4C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3769" y="1590403"/>
                <a:ext cx="470289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2180634-042E-4752-8873-FAD5794181EA}"/>
                  </a:ext>
                </a:extLst>
              </p:cNvPr>
              <p:cNvSpPr txBox="1"/>
              <p:nvPr/>
            </p:nvSpPr>
            <p:spPr>
              <a:xfrm>
                <a:off x="8879882" y="4427382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2180634-042E-4752-8873-FAD5794181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882" y="4427382"/>
                <a:ext cx="1870541" cy="52322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Прямокутник: округлені кути 43">
            <a:extLst>
              <a:ext uri="{FF2B5EF4-FFF2-40B4-BE49-F238E27FC236}">
                <a16:creationId xmlns:a16="http://schemas.microsoft.com/office/drawing/2014/main" id="{46739934-1307-4BF6-848C-AB09BD12F9F4}"/>
              </a:ext>
            </a:extLst>
          </p:cNvPr>
          <p:cNvSpPr/>
          <p:nvPr/>
        </p:nvSpPr>
        <p:spPr>
          <a:xfrm>
            <a:off x="7753931" y="2477886"/>
            <a:ext cx="3101240" cy="15031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AEB67A4-102C-49FB-910B-50A0F67A793D}"/>
                  </a:ext>
                </a:extLst>
              </p:cNvPr>
              <p:cNvSpPr txBox="1"/>
              <p:nvPr/>
            </p:nvSpPr>
            <p:spPr>
              <a:xfrm>
                <a:off x="7797650" y="2536831"/>
                <a:ext cx="3069104" cy="1407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uk-UA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AEB67A4-102C-49FB-910B-50A0F67A7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7650" y="2536831"/>
                <a:ext cx="3069104" cy="1407693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5855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5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2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75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25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75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50"/>
                            </p:stCondLst>
                            <p:childTnLst>
                              <p:par>
                                <p:cTn id="1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500"/>
                            </p:stCondLst>
                            <p:childTnLst>
                              <p:par>
                                <p:cTn id="1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75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3" grpId="1" animBg="1"/>
      <p:bldP spid="7" grpId="0" animBg="1"/>
      <p:bldP spid="7" grpId="1" animBg="1"/>
      <p:bldP spid="11" grpId="0" animBg="1"/>
      <p:bldP spid="11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20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 animBg="1"/>
      <p:bldP spid="34" grpId="0" animBg="1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кутник 24">
            <a:extLst>
              <a:ext uri="{FF2B5EF4-FFF2-40B4-BE49-F238E27FC236}">
                <a16:creationId xmlns:a16="http://schemas.microsoft.com/office/drawing/2014/main" id="{A0D54C79-42A9-4A3E-B326-FC997785A0A3}"/>
              </a:ext>
            </a:extLst>
          </p:cNvPr>
          <p:cNvSpPr/>
          <p:nvPr/>
        </p:nvSpPr>
        <p:spPr>
          <a:xfrm>
            <a:off x="605256" y="3799695"/>
            <a:ext cx="1822982" cy="1530387"/>
          </a:xfrm>
          <a:custGeom>
            <a:avLst/>
            <a:gdLst>
              <a:gd name="connsiteX0" fmla="*/ 0 w 1822982"/>
              <a:gd name="connsiteY0" fmla="*/ 0 h 1524525"/>
              <a:gd name="connsiteX1" fmla="*/ 1822982 w 1822982"/>
              <a:gd name="connsiteY1" fmla="*/ 0 h 1524525"/>
              <a:gd name="connsiteX2" fmla="*/ 1822982 w 1822982"/>
              <a:gd name="connsiteY2" fmla="*/ 1524525 h 1524525"/>
              <a:gd name="connsiteX3" fmla="*/ 0 w 1822982"/>
              <a:gd name="connsiteY3" fmla="*/ 1524525 h 1524525"/>
              <a:gd name="connsiteX4" fmla="*/ 0 w 1822982"/>
              <a:gd name="connsiteY4" fmla="*/ 0 h 1524525"/>
              <a:gd name="connsiteX0" fmla="*/ 0 w 1822982"/>
              <a:gd name="connsiteY0" fmla="*/ 0 h 1524525"/>
              <a:gd name="connsiteX1" fmla="*/ 1822982 w 1822982"/>
              <a:gd name="connsiteY1" fmla="*/ 0 h 1524525"/>
              <a:gd name="connsiteX2" fmla="*/ 1822982 w 1822982"/>
              <a:gd name="connsiteY2" fmla="*/ 1524525 h 1524525"/>
              <a:gd name="connsiteX3" fmla="*/ 5080 w 1822982"/>
              <a:gd name="connsiteY3" fmla="*/ 1321325 h 1524525"/>
              <a:gd name="connsiteX4" fmla="*/ 0 w 1822982"/>
              <a:gd name="connsiteY4" fmla="*/ 0 h 152452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30265"/>
              <a:gd name="connsiteX1" fmla="*/ 1822982 w 1822982"/>
              <a:gd name="connsiteY1" fmla="*/ 0 h 1530265"/>
              <a:gd name="connsiteX2" fmla="*/ 400582 w 1822982"/>
              <a:gd name="connsiteY2" fmla="*/ 1529605 h 1530265"/>
              <a:gd name="connsiteX3" fmla="*/ 5080 w 1822982"/>
              <a:gd name="connsiteY3" fmla="*/ 1321325 h 1530265"/>
              <a:gd name="connsiteX4" fmla="*/ 0 w 1822982"/>
              <a:gd name="connsiteY4" fmla="*/ 0 h 1530265"/>
              <a:gd name="connsiteX0" fmla="*/ 0 w 1822982"/>
              <a:gd name="connsiteY0" fmla="*/ 0 h 1530387"/>
              <a:gd name="connsiteX1" fmla="*/ 1822982 w 1822982"/>
              <a:gd name="connsiteY1" fmla="*/ 0 h 1530387"/>
              <a:gd name="connsiteX2" fmla="*/ 400582 w 1822982"/>
              <a:gd name="connsiteY2" fmla="*/ 1529605 h 1530387"/>
              <a:gd name="connsiteX3" fmla="*/ 5080 w 1822982"/>
              <a:gd name="connsiteY3" fmla="*/ 1321325 h 1530387"/>
              <a:gd name="connsiteX4" fmla="*/ 0 w 1822982"/>
              <a:gd name="connsiteY4" fmla="*/ 0 h 153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982" h="1530387">
                <a:moveTo>
                  <a:pt x="0" y="0"/>
                </a:moveTo>
                <a:lnTo>
                  <a:pt x="1822982" y="0"/>
                </a:lnTo>
                <a:cubicBezTo>
                  <a:pt x="1414889" y="514948"/>
                  <a:pt x="981395" y="1329617"/>
                  <a:pt x="400582" y="1529605"/>
                </a:cubicBezTo>
                <a:cubicBezTo>
                  <a:pt x="121428" y="1541458"/>
                  <a:pt x="126754" y="1416152"/>
                  <a:pt x="5080" y="1321325"/>
                </a:cubicBezTo>
                <a:cubicBezTo>
                  <a:pt x="3387" y="880883"/>
                  <a:pt x="1693" y="440442"/>
                  <a:pt x="0" y="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Прямокутник 34">
            <a:extLst>
              <a:ext uri="{FF2B5EF4-FFF2-40B4-BE49-F238E27FC236}">
                <a16:creationId xmlns:a16="http://schemas.microsoft.com/office/drawing/2014/main" id="{E43DA5DB-59C0-4073-A073-AFFF4180F098}"/>
              </a:ext>
            </a:extLst>
          </p:cNvPr>
          <p:cNvSpPr/>
          <p:nvPr/>
        </p:nvSpPr>
        <p:spPr>
          <a:xfrm>
            <a:off x="2428237" y="1532522"/>
            <a:ext cx="2689855" cy="2267174"/>
          </a:xfrm>
          <a:custGeom>
            <a:avLst/>
            <a:gdLst>
              <a:gd name="connsiteX0" fmla="*/ 0 w 2689855"/>
              <a:gd name="connsiteY0" fmla="*/ 0 h 2271777"/>
              <a:gd name="connsiteX1" fmla="*/ 2689855 w 2689855"/>
              <a:gd name="connsiteY1" fmla="*/ 0 h 2271777"/>
              <a:gd name="connsiteX2" fmla="*/ 2689855 w 2689855"/>
              <a:gd name="connsiteY2" fmla="*/ 2271777 h 2271777"/>
              <a:gd name="connsiteX3" fmla="*/ 0 w 2689855"/>
              <a:gd name="connsiteY3" fmla="*/ 2271777 h 2271777"/>
              <a:gd name="connsiteX4" fmla="*/ 0 w 2689855"/>
              <a:gd name="connsiteY4" fmla="*/ 0 h 2271777"/>
              <a:gd name="connsiteX0" fmla="*/ 0 w 2689855"/>
              <a:gd name="connsiteY0" fmla="*/ 2271777 h 2271777"/>
              <a:gd name="connsiteX1" fmla="*/ 2689855 w 2689855"/>
              <a:gd name="connsiteY1" fmla="*/ 0 h 2271777"/>
              <a:gd name="connsiteX2" fmla="*/ 2689855 w 2689855"/>
              <a:gd name="connsiteY2" fmla="*/ 2271777 h 2271777"/>
              <a:gd name="connsiteX3" fmla="*/ 0 w 2689855"/>
              <a:gd name="connsiteY3" fmla="*/ 2271777 h 2271777"/>
              <a:gd name="connsiteX0" fmla="*/ 0 w 2689855"/>
              <a:gd name="connsiteY0" fmla="*/ 2246377 h 2246377"/>
              <a:gd name="connsiteX1" fmla="*/ 2048505 w 2689855"/>
              <a:gd name="connsiteY1" fmla="*/ 0 h 2246377"/>
              <a:gd name="connsiteX2" fmla="*/ 2689855 w 2689855"/>
              <a:gd name="connsiteY2" fmla="*/ 2246377 h 2246377"/>
              <a:gd name="connsiteX3" fmla="*/ 0 w 2689855"/>
              <a:gd name="connsiteY3" fmla="*/ 2246377 h 22463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67499 h 2267499"/>
              <a:gd name="connsiteX1" fmla="*/ 2073905 w 2689855"/>
              <a:gd name="connsiteY1" fmla="*/ 8422 h 2267499"/>
              <a:gd name="connsiteX2" fmla="*/ 2689855 w 2689855"/>
              <a:gd name="connsiteY2" fmla="*/ 2267499 h 2267499"/>
              <a:gd name="connsiteX3" fmla="*/ 0 w 2689855"/>
              <a:gd name="connsiteY3" fmla="*/ 2267499 h 2267499"/>
              <a:gd name="connsiteX0" fmla="*/ 0 w 2689855"/>
              <a:gd name="connsiteY0" fmla="*/ 2267174 h 2267174"/>
              <a:gd name="connsiteX1" fmla="*/ 2073905 w 2689855"/>
              <a:gd name="connsiteY1" fmla="*/ 8097 h 2267174"/>
              <a:gd name="connsiteX2" fmla="*/ 2689855 w 2689855"/>
              <a:gd name="connsiteY2" fmla="*/ 2267174 h 2267174"/>
              <a:gd name="connsiteX3" fmla="*/ 0 w 2689855"/>
              <a:gd name="connsiteY3" fmla="*/ 2267174 h 226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855" h="2267174">
                <a:moveTo>
                  <a:pt x="0" y="2267174"/>
                </a:moveTo>
                <a:cubicBezTo>
                  <a:pt x="564302" y="1586114"/>
                  <a:pt x="1581570" y="-132110"/>
                  <a:pt x="2073905" y="8097"/>
                </a:cubicBezTo>
                <a:cubicBezTo>
                  <a:pt x="2646463" y="30874"/>
                  <a:pt x="2666571" y="1941714"/>
                  <a:pt x="2689855" y="2267174"/>
                </a:cubicBezTo>
                <a:lnTo>
                  <a:pt x="0" y="2267174"/>
                </a:ln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1745179" y="742111"/>
            <a:ext cx="0" cy="5073444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>
            <a:off x="115503" y="3801651"/>
            <a:ext cx="6162969" cy="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>
            <a:extLst>
              <a:ext uri="{FF2B5EF4-FFF2-40B4-BE49-F238E27FC236}">
                <a16:creationId xmlns:a16="http://schemas.microsoft.com/office/drawing/2014/main" id="{33720781-93A4-43A8-A919-36463322973C}"/>
              </a:ext>
            </a:extLst>
          </p:cNvPr>
          <p:cNvCxnSpPr>
            <a:cxnSpLocks/>
          </p:cNvCxnSpPr>
          <p:nvPr/>
        </p:nvCxnSpPr>
        <p:spPr>
          <a:xfrm>
            <a:off x="605257" y="3799695"/>
            <a:ext cx="0" cy="1307738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1068317" y="682902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317" y="682902"/>
                <a:ext cx="470289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235362" y="3287002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362" y="3287002"/>
                <a:ext cx="47028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370112" y="327883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12" y="327883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/>
              <p:nvPr/>
            </p:nvSpPr>
            <p:spPr>
              <a:xfrm>
                <a:off x="5145725" y="3308360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725" y="3308360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Полілінія: фігура 18">
            <a:extLst>
              <a:ext uri="{FF2B5EF4-FFF2-40B4-BE49-F238E27FC236}">
                <a16:creationId xmlns:a16="http://schemas.microsoft.com/office/drawing/2014/main" id="{FE26E9E0-B2D6-458B-9483-9FB829971D9A}"/>
              </a:ext>
            </a:extLst>
          </p:cNvPr>
          <p:cNvSpPr/>
          <p:nvPr/>
        </p:nvSpPr>
        <p:spPr>
          <a:xfrm>
            <a:off x="408010" y="1533780"/>
            <a:ext cx="4748981" cy="3790440"/>
          </a:xfrm>
          <a:custGeom>
            <a:avLst/>
            <a:gdLst>
              <a:gd name="connsiteX0" fmla="*/ 0 w 4748981"/>
              <a:gd name="connsiteY0" fmla="*/ 2540342 h 3790440"/>
              <a:gd name="connsiteX1" fmla="*/ 845574 w 4748981"/>
              <a:gd name="connsiteY1" fmla="*/ 3671052 h 3790440"/>
              <a:gd name="connsiteX2" fmla="*/ 3991897 w 4748981"/>
              <a:gd name="connsiteY2" fmla="*/ 3619 h 3790440"/>
              <a:gd name="connsiteX3" fmla="*/ 4748981 w 4748981"/>
              <a:gd name="connsiteY3" fmla="*/ 3130277 h 37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8981" h="3790440">
                <a:moveTo>
                  <a:pt x="0" y="2540342"/>
                </a:moveTo>
                <a:cubicBezTo>
                  <a:pt x="90129" y="3317090"/>
                  <a:pt x="180258" y="4093839"/>
                  <a:pt x="845574" y="3671052"/>
                </a:cubicBezTo>
                <a:cubicBezTo>
                  <a:pt x="1510890" y="3248265"/>
                  <a:pt x="3341329" y="93748"/>
                  <a:pt x="3991897" y="3619"/>
                </a:cubicBezTo>
                <a:cubicBezTo>
                  <a:pt x="4642465" y="-86510"/>
                  <a:pt x="4695723" y="1521883"/>
                  <a:pt x="4748981" y="3130277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DF738B4-BCAF-4DCF-8931-49F4A501C5F5}"/>
                  </a:ext>
                </a:extLst>
              </p:cNvPr>
              <p:cNvSpPr txBox="1"/>
              <p:nvPr/>
            </p:nvSpPr>
            <p:spPr>
              <a:xfrm>
                <a:off x="2001017" y="3335466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DF738B4-BCAF-4DCF-8931-49F4A501C5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017" y="3335466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8A1D72F-B245-4B3A-8F46-EFB0F5B58251}"/>
                  </a:ext>
                </a:extLst>
              </p:cNvPr>
              <p:cNvSpPr txBox="1"/>
              <p:nvPr/>
            </p:nvSpPr>
            <p:spPr>
              <a:xfrm>
                <a:off x="6023871" y="3858686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8A1D72F-B245-4B3A-8F46-EFB0F5B582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871" y="3858686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A566879-3122-44BA-9A84-DCF8AA33C3A8}"/>
                  </a:ext>
                </a:extLst>
              </p:cNvPr>
              <p:cNvSpPr txBox="1"/>
              <p:nvPr/>
            </p:nvSpPr>
            <p:spPr>
              <a:xfrm>
                <a:off x="2069573" y="1473734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A566879-3122-44BA-9A84-DCF8AA33C3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9573" y="1473734"/>
                <a:ext cx="187054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D91139AC-C77B-4E21-883C-5C367AD7FD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52" name="Прямоугольник 7">
            <a:extLst>
              <a:ext uri="{FF2B5EF4-FFF2-40B4-BE49-F238E27FC236}">
                <a16:creationId xmlns:a16="http://schemas.microsoft.com/office/drawing/2014/main" id="{E0597F52-ED42-49A1-A055-7BB8A3100D86}"/>
              </a:ext>
            </a:extLst>
          </p:cNvPr>
          <p:cNvSpPr/>
          <p:nvPr/>
        </p:nvSpPr>
        <p:spPr>
          <a:xfrm>
            <a:off x="5852160" y="5910560"/>
            <a:ext cx="5361971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площу такої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7">
                <a:extLst>
                  <a:ext uri="{FF2B5EF4-FFF2-40B4-BE49-F238E27FC236}">
                    <a16:creationId xmlns:a16="http://schemas.microsoft.com/office/drawing/2014/main" id="{0A13EA3F-704C-4EEA-BC40-61CAC7130F1F}"/>
                  </a:ext>
                </a:extLst>
              </p:cNvPr>
              <p:cNvSpPr/>
              <p:nvPr/>
            </p:nvSpPr>
            <p:spPr>
              <a:xfrm>
                <a:off x="6764272" y="1930649"/>
                <a:ext cx="4786744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Прямоугольник 7">
                <a:extLst>
                  <a:ext uri="{FF2B5EF4-FFF2-40B4-BE49-F238E27FC236}">
                    <a16:creationId xmlns:a16="http://schemas.microsoft.com/office/drawing/2014/main" id="{0A13EA3F-704C-4EEA-BC40-61CAC7130F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4272" y="1930649"/>
                <a:ext cx="4786744" cy="14360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23059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5" grpId="0" animBg="1"/>
      <p:bldP spid="4" grpId="0"/>
      <p:bldP spid="28" grpId="0"/>
      <p:bldP spid="40" grpId="0"/>
      <p:bldP spid="41" grpId="0"/>
      <p:bldP spid="33" grpId="0"/>
      <p:bldP spid="19" grpId="0" animBg="1"/>
      <p:bldP spid="45" grpId="0"/>
      <p:bldP spid="49" grpId="0"/>
      <p:bldP spid="50" grpId="0"/>
      <p:bldP spid="52" grpId="0" animBg="1"/>
      <p:bldP spid="52" grpId="1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3637D1-208D-422A-A3B2-C20221D3D9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0" y="624114"/>
            <a:ext cx="5208182" cy="6233886"/>
          </a:xfrm>
          <a:prstGeom prst="rect">
            <a:avLst/>
          </a:prstGeom>
        </p:spPr>
      </p:pic>
      <p:sp>
        <p:nvSpPr>
          <p:cNvPr id="27" name="Прямокутник 14">
            <a:extLst>
              <a:ext uri="{FF2B5EF4-FFF2-40B4-BE49-F238E27FC236}">
                <a16:creationId xmlns:a16="http://schemas.microsoft.com/office/drawing/2014/main" id="{E0F4847D-B92F-43C9-8438-F6325D58F525}"/>
              </a:ext>
            </a:extLst>
          </p:cNvPr>
          <p:cNvSpPr/>
          <p:nvPr/>
        </p:nvSpPr>
        <p:spPr>
          <a:xfrm>
            <a:off x="1162952" y="2540457"/>
            <a:ext cx="1854774" cy="4125524"/>
          </a:xfrm>
          <a:custGeom>
            <a:avLst/>
            <a:gdLst>
              <a:gd name="connsiteX0" fmla="*/ 0 w 2040467"/>
              <a:gd name="connsiteY0" fmla="*/ 0 h 4529667"/>
              <a:gd name="connsiteX1" fmla="*/ 2040467 w 2040467"/>
              <a:gd name="connsiteY1" fmla="*/ 0 h 4529667"/>
              <a:gd name="connsiteX2" fmla="*/ 2040467 w 2040467"/>
              <a:gd name="connsiteY2" fmla="*/ 4529667 h 4529667"/>
              <a:gd name="connsiteX3" fmla="*/ 0 w 2040467"/>
              <a:gd name="connsiteY3" fmla="*/ 4529667 h 4529667"/>
              <a:gd name="connsiteX4" fmla="*/ 0 w 2040467"/>
              <a:gd name="connsiteY4" fmla="*/ 0 h 4529667"/>
              <a:gd name="connsiteX0" fmla="*/ 0 w 2040467"/>
              <a:gd name="connsiteY0" fmla="*/ 2040467 h 4529667"/>
              <a:gd name="connsiteX1" fmla="*/ 2040467 w 2040467"/>
              <a:gd name="connsiteY1" fmla="*/ 0 h 4529667"/>
              <a:gd name="connsiteX2" fmla="*/ 2040467 w 2040467"/>
              <a:gd name="connsiteY2" fmla="*/ 4529667 h 4529667"/>
              <a:gd name="connsiteX3" fmla="*/ 0 w 2040467"/>
              <a:gd name="connsiteY3" fmla="*/ 4529667 h 4529667"/>
              <a:gd name="connsiteX4" fmla="*/ 0 w 2040467"/>
              <a:gd name="connsiteY4" fmla="*/ 2040467 h 4529667"/>
              <a:gd name="connsiteX0" fmla="*/ 0 w 2040467"/>
              <a:gd name="connsiteY0" fmla="*/ 2040467 h 4529667"/>
              <a:gd name="connsiteX1" fmla="*/ 2040467 w 2040467"/>
              <a:gd name="connsiteY1" fmla="*/ 0 h 4529667"/>
              <a:gd name="connsiteX2" fmla="*/ 2040467 w 2040467"/>
              <a:gd name="connsiteY2" fmla="*/ 4529667 h 4529667"/>
              <a:gd name="connsiteX3" fmla="*/ 0 w 2040467"/>
              <a:gd name="connsiteY3" fmla="*/ 2040467 h 4529667"/>
              <a:gd name="connsiteX0" fmla="*/ 0 w 2040467"/>
              <a:gd name="connsiteY0" fmla="*/ 2040467 h 4523317"/>
              <a:gd name="connsiteX1" fmla="*/ 2040467 w 2040467"/>
              <a:gd name="connsiteY1" fmla="*/ 0 h 4523317"/>
              <a:gd name="connsiteX2" fmla="*/ 853017 w 2040467"/>
              <a:gd name="connsiteY2" fmla="*/ 4523317 h 4523317"/>
              <a:gd name="connsiteX3" fmla="*/ 0 w 2040467"/>
              <a:gd name="connsiteY3" fmla="*/ 2040467 h 452331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467" h="4538557">
                <a:moveTo>
                  <a:pt x="0" y="2040467"/>
                </a:moveTo>
                <a:lnTo>
                  <a:pt x="2040467" y="0"/>
                </a:lnTo>
                <a:cubicBezTo>
                  <a:pt x="1924050" y="745772"/>
                  <a:pt x="1518074" y="4427785"/>
                  <a:pt x="868257" y="4538557"/>
                </a:cubicBezTo>
                <a:cubicBezTo>
                  <a:pt x="406118" y="4488180"/>
                  <a:pt x="121779" y="2680124"/>
                  <a:pt x="0" y="2040467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BB5262A-1513-4404-976F-3237A83A6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0" y="624114"/>
            <a:ext cx="5208182" cy="623388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B10EA2A-7AC1-40EA-9B1D-2C63F5122D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0" y="624114"/>
            <a:ext cx="5208182" cy="6233886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F27DF279-A01C-4756-B35C-5123A4C06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6235700" y="624114"/>
            <a:ext cx="5208182" cy="6233886"/>
          </a:xfrm>
          <a:prstGeom prst="rect">
            <a:avLst/>
          </a:prstGeom>
        </p:spPr>
      </p:pic>
      <p:grpSp>
        <p:nvGrpSpPr>
          <p:cNvPr id="44" name="Групувати 43">
            <a:extLst>
              <a:ext uri="{FF2B5EF4-FFF2-40B4-BE49-F238E27FC236}">
                <a16:creationId xmlns:a16="http://schemas.microsoft.com/office/drawing/2014/main" id="{F57D4BB4-87E2-4F2B-835C-E2491E7DFD85}"/>
              </a:ext>
            </a:extLst>
          </p:cNvPr>
          <p:cNvGrpSpPr/>
          <p:nvPr/>
        </p:nvGrpSpPr>
        <p:grpSpPr>
          <a:xfrm>
            <a:off x="6235700" y="624113"/>
            <a:ext cx="5208182" cy="4546026"/>
            <a:chOff x="6235700" y="624113"/>
            <a:chExt cx="5208182" cy="4546026"/>
          </a:xfrm>
        </p:grpSpPr>
        <p:sp>
          <p:nvSpPr>
            <p:cNvPr id="46" name="Прямокутник 14">
              <a:extLst>
                <a:ext uri="{FF2B5EF4-FFF2-40B4-BE49-F238E27FC236}">
                  <a16:creationId xmlns:a16="http://schemas.microsoft.com/office/drawing/2014/main" id="{5F333641-B567-401F-89A4-8A2C176746EA}"/>
                </a:ext>
              </a:extLst>
            </p:cNvPr>
            <p:cNvSpPr/>
            <p:nvPr/>
          </p:nvSpPr>
          <p:spPr>
            <a:xfrm>
              <a:off x="7398652" y="852596"/>
              <a:ext cx="1854774" cy="4125524"/>
            </a:xfrm>
            <a:custGeom>
              <a:avLst/>
              <a:gdLst>
                <a:gd name="connsiteX0" fmla="*/ 0 w 2040467"/>
                <a:gd name="connsiteY0" fmla="*/ 0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0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2040467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2040467 h 4529667"/>
                <a:gd name="connsiteX0" fmla="*/ 0 w 2040467"/>
                <a:gd name="connsiteY0" fmla="*/ 2040467 h 4523317"/>
                <a:gd name="connsiteX1" fmla="*/ 2040467 w 2040467"/>
                <a:gd name="connsiteY1" fmla="*/ 0 h 4523317"/>
                <a:gd name="connsiteX2" fmla="*/ 853017 w 2040467"/>
                <a:gd name="connsiteY2" fmla="*/ 4523317 h 4523317"/>
                <a:gd name="connsiteX3" fmla="*/ 0 w 2040467"/>
                <a:gd name="connsiteY3" fmla="*/ 2040467 h 452331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0467" h="4538557">
                  <a:moveTo>
                    <a:pt x="0" y="2040467"/>
                  </a:moveTo>
                  <a:lnTo>
                    <a:pt x="2040467" y="0"/>
                  </a:lnTo>
                  <a:cubicBezTo>
                    <a:pt x="1924050" y="745772"/>
                    <a:pt x="1518074" y="4427785"/>
                    <a:pt x="868257" y="4538557"/>
                  </a:cubicBezTo>
                  <a:cubicBezTo>
                    <a:pt x="406118" y="4488180"/>
                    <a:pt x="121779" y="2680124"/>
                    <a:pt x="0" y="2040467"/>
                  </a:cubicBezTo>
                  <a:close/>
                </a:path>
              </a:pathLst>
            </a:custGeom>
            <a:solidFill>
              <a:srgbClr val="92D050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FBD1C21E-98F5-4EFD-BFDE-05FEC2228C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6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3DE8A249-7143-4F1A-971B-6B69741F06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5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Виноска: лінія з границею та рискою 57">
                <a:extLst>
                  <a:ext uri="{FF2B5EF4-FFF2-40B4-BE49-F238E27FC236}">
                    <a16:creationId xmlns:a16="http://schemas.microsoft.com/office/drawing/2014/main" id="{BD1A0D6E-7A1C-4EFA-ACFA-D4003C96E6D8}"/>
                  </a:ext>
                </a:extLst>
              </p:cNvPr>
              <p:cNvSpPr/>
              <p:nvPr/>
            </p:nvSpPr>
            <p:spPr>
              <a:xfrm>
                <a:off x="2715193" y="5696973"/>
                <a:ext cx="2867048" cy="584775"/>
              </a:xfrm>
              <a:prstGeom prst="accentBorderCallout1">
                <a:avLst>
                  <a:gd name="adj1" fmla="val 49589"/>
                  <a:gd name="adj2" fmla="val -2815"/>
                  <a:gd name="adj3" fmla="val 90462"/>
                  <a:gd name="adj4" fmla="val -14863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Виноска: лінія з границею та рискою 57">
                <a:extLst>
                  <a:ext uri="{FF2B5EF4-FFF2-40B4-BE49-F238E27FC236}">
                    <a16:creationId xmlns:a16="http://schemas.microsoft.com/office/drawing/2014/main" id="{BD1A0D6E-7A1C-4EFA-ACFA-D4003C96E6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5193" y="5696973"/>
                <a:ext cx="2867048" cy="584775"/>
              </a:xfrm>
              <a:prstGeom prst="accentBorderCallout1">
                <a:avLst>
                  <a:gd name="adj1" fmla="val 49589"/>
                  <a:gd name="adj2" fmla="val -2815"/>
                  <a:gd name="adj3" fmla="val 90462"/>
                  <a:gd name="adj4" fmla="val -14863"/>
                </a:avLst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Виноска: лінія з границею та рискою 58">
                <a:extLst>
                  <a:ext uri="{FF2B5EF4-FFF2-40B4-BE49-F238E27FC236}">
                    <a16:creationId xmlns:a16="http://schemas.microsoft.com/office/drawing/2014/main" id="{009B65D8-4689-4A5D-8F6A-CB0A06A77F74}"/>
                  </a:ext>
                </a:extLst>
              </p:cNvPr>
              <p:cNvSpPr/>
              <p:nvPr/>
            </p:nvSpPr>
            <p:spPr>
              <a:xfrm flipH="1">
                <a:off x="1787806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1873"/>
                  <a:gd name="adj4" fmla="val -26580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9" name="Виноска: лінія з границею та рискою 58">
                <a:extLst>
                  <a:ext uri="{FF2B5EF4-FFF2-40B4-BE49-F238E27FC236}">
                    <a16:creationId xmlns:a16="http://schemas.microsoft.com/office/drawing/2014/main" id="{009B65D8-4689-4A5D-8F6A-CB0A06A77F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787806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1873"/>
                  <a:gd name="adj4" fmla="val -26580"/>
                </a:avLst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3B01C6CF-6848-42C0-A1F0-AEDD3248A85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61" name="Прямоугольник 7">
            <a:extLst>
              <a:ext uri="{FF2B5EF4-FFF2-40B4-BE49-F238E27FC236}">
                <a16:creationId xmlns:a16="http://schemas.microsoft.com/office/drawing/2014/main" id="{4235C625-CB8D-454C-A49B-03ED893BE33B}"/>
              </a:ext>
            </a:extLst>
          </p:cNvPr>
          <p:cNvSpPr/>
          <p:nvPr/>
        </p:nvSpPr>
        <p:spPr>
          <a:xfrm>
            <a:off x="7193280" y="5725894"/>
            <a:ext cx="4020851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площу такої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2" name="Групувати 61">
            <a:extLst>
              <a:ext uri="{FF2B5EF4-FFF2-40B4-BE49-F238E27FC236}">
                <a16:creationId xmlns:a16="http://schemas.microsoft.com/office/drawing/2014/main" id="{9FC5A49F-F9B2-4252-BCFD-50515D696148}"/>
              </a:ext>
            </a:extLst>
          </p:cNvPr>
          <p:cNvGrpSpPr/>
          <p:nvPr/>
        </p:nvGrpSpPr>
        <p:grpSpPr>
          <a:xfrm>
            <a:off x="0" y="2306797"/>
            <a:ext cx="5208182" cy="4546026"/>
            <a:chOff x="6235700" y="624113"/>
            <a:chExt cx="5208182" cy="4546026"/>
          </a:xfrm>
        </p:grpSpPr>
        <p:sp>
          <p:nvSpPr>
            <p:cNvPr id="63" name="Прямокутник 14">
              <a:extLst>
                <a:ext uri="{FF2B5EF4-FFF2-40B4-BE49-F238E27FC236}">
                  <a16:creationId xmlns:a16="http://schemas.microsoft.com/office/drawing/2014/main" id="{0DC58052-3B34-4334-9C65-804A5FD24C8A}"/>
                </a:ext>
              </a:extLst>
            </p:cNvPr>
            <p:cNvSpPr/>
            <p:nvPr/>
          </p:nvSpPr>
          <p:spPr>
            <a:xfrm>
              <a:off x="7398652" y="852596"/>
              <a:ext cx="1854774" cy="4125524"/>
            </a:xfrm>
            <a:custGeom>
              <a:avLst/>
              <a:gdLst>
                <a:gd name="connsiteX0" fmla="*/ 0 w 2040467"/>
                <a:gd name="connsiteY0" fmla="*/ 0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0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2040467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2040467 h 4529667"/>
                <a:gd name="connsiteX0" fmla="*/ 0 w 2040467"/>
                <a:gd name="connsiteY0" fmla="*/ 2040467 h 4523317"/>
                <a:gd name="connsiteX1" fmla="*/ 2040467 w 2040467"/>
                <a:gd name="connsiteY1" fmla="*/ 0 h 4523317"/>
                <a:gd name="connsiteX2" fmla="*/ 853017 w 2040467"/>
                <a:gd name="connsiteY2" fmla="*/ 4523317 h 4523317"/>
                <a:gd name="connsiteX3" fmla="*/ 0 w 2040467"/>
                <a:gd name="connsiteY3" fmla="*/ 2040467 h 452331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0467" h="4538557">
                  <a:moveTo>
                    <a:pt x="0" y="2040467"/>
                  </a:moveTo>
                  <a:lnTo>
                    <a:pt x="2040467" y="0"/>
                  </a:lnTo>
                  <a:cubicBezTo>
                    <a:pt x="1924050" y="745772"/>
                    <a:pt x="1518074" y="4427785"/>
                    <a:pt x="868257" y="4538557"/>
                  </a:cubicBezTo>
                  <a:cubicBezTo>
                    <a:pt x="406118" y="4488180"/>
                    <a:pt x="121779" y="2680124"/>
                    <a:pt x="0" y="2040467"/>
                  </a:cubicBezTo>
                  <a:close/>
                </a:path>
              </a:pathLst>
            </a:custGeom>
            <a:solidFill>
              <a:srgbClr val="92D050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64" name="Рисунок 63">
              <a:extLst>
                <a:ext uri="{FF2B5EF4-FFF2-40B4-BE49-F238E27FC236}">
                  <a16:creationId xmlns:a16="http://schemas.microsoft.com/office/drawing/2014/main" id="{B91ABB3A-F6C2-45F3-AB8A-199F543F14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6"/>
            </a:xfrm>
            <a:prstGeom prst="rect">
              <a:avLst/>
            </a:prstGeom>
          </p:spPr>
        </p:pic>
        <p:pic>
          <p:nvPicPr>
            <p:cNvPr id="65" name="Рисунок 64">
              <a:extLst>
                <a:ext uri="{FF2B5EF4-FFF2-40B4-BE49-F238E27FC236}">
                  <a16:creationId xmlns:a16="http://schemas.microsoft.com/office/drawing/2014/main" id="{7FB9F021-393A-4DED-BF76-E9EB8907F6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5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Виноска: лінія з границею та рискою 65">
                <a:extLst>
                  <a:ext uri="{FF2B5EF4-FFF2-40B4-BE49-F238E27FC236}">
                    <a16:creationId xmlns:a16="http://schemas.microsoft.com/office/drawing/2014/main" id="{B0940862-BCF5-4C77-889F-0F26E8E6D57D}"/>
                  </a:ext>
                </a:extLst>
              </p:cNvPr>
              <p:cNvSpPr/>
              <p:nvPr/>
            </p:nvSpPr>
            <p:spPr>
              <a:xfrm>
                <a:off x="9012487" y="3876093"/>
                <a:ext cx="2201644" cy="584775"/>
              </a:xfrm>
              <a:prstGeom prst="accentBorderCallout1">
                <a:avLst>
                  <a:gd name="adj1" fmla="val 49589"/>
                  <a:gd name="adj2" fmla="val -2815"/>
                  <a:gd name="adj3" fmla="val 86264"/>
                  <a:gd name="adj4" fmla="val -19099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6" name="Виноска: лінія з границею та рискою 65">
                <a:extLst>
                  <a:ext uri="{FF2B5EF4-FFF2-40B4-BE49-F238E27FC236}">
                    <a16:creationId xmlns:a16="http://schemas.microsoft.com/office/drawing/2014/main" id="{B0940862-BCF5-4C77-889F-0F26E8E6D5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2487" y="3876093"/>
                <a:ext cx="2201644" cy="584775"/>
              </a:xfrm>
              <a:prstGeom prst="accentBorderCallout1">
                <a:avLst>
                  <a:gd name="adj1" fmla="val 49589"/>
                  <a:gd name="adj2" fmla="val -2815"/>
                  <a:gd name="adj3" fmla="val 86264"/>
                  <a:gd name="adj4" fmla="val -19099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Виноска: лінія з границею та рискою 66">
                <a:extLst>
                  <a:ext uri="{FF2B5EF4-FFF2-40B4-BE49-F238E27FC236}">
                    <a16:creationId xmlns:a16="http://schemas.microsoft.com/office/drawing/2014/main" id="{68A2000B-FBE8-4C47-8E62-4D6E83F71366}"/>
                  </a:ext>
                </a:extLst>
              </p:cNvPr>
              <p:cNvSpPr/>
              <p:nvPr/>
            </p:nvSpPr>
            <p:spPr>
              <a:xfrm flipH="1">
                <a:off x="6265893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6418"/>
                  <a:gd name="adj4" fmla="val -28223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7" name="Виноска: лінія з границею та рискою 66">
                <a:extLst>
                  <a:ext uri="{FF2B5EF4-FFF2-40B4-BE49-F238E27FC236}">
                    <a16:creationId xmlns:a16="http://schemas.microsoft.com/office/drawing/2014/main" id="{68A2000B-FBE8-4C47-8E62-4D6E83F713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65893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6418"/>
                  <a:gd name="adj4" fmla="val -28223"/>
                </a:avLst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Прямоугольник 7">
            <a:extLst>
              <a:ext uri="{FF2B5EF4-FFF2-40B4-BE49-F238E27FC236}">
                <a16:creationId xmlns:a16="http://schemas.microsoft.com/office/drawing/2014/main" id="{EBCAFE4F-12B0-48EF-81DC-C1F8D58044C7}"/>
              </a:ext>
            </a:extLst>
          </p:cNvPr>
          <p:cNvSpPr/>
          <p:nvPr/>
        </p:nvSpPr>
        <p:spPr>
          <a:xfrm>
            <a:off x="7699351" y="5398304"/>
            <a:ext cx="4397990" cy="1384995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Виконали паралельне перенесення 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вздовж осі ординат</a:t>
            </a:r>
          </a:p>
        </p:txBody>
      </p:sp>
    </p:spTree>
    <p:extLst>
      <p:ext uri="{BB962C8B-B14F-4D97-AF65-F5344CB8AC3E}">
        <p14:creationId xmlns:p14="http://schemas.microsoft.com/office/powerpoint/2010/main" val="2448633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5547 -4.07407E-6 C 0.36979 -4.07407E-6 0.51107 -0.06828 0.51107 -0.12314 L 0.51107 -0.24629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47" y="-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2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 animBg="1"/>
      <p:bldP spid="58" grpId="0" animBg="1"/>
      <p:bldP spid="59" grpId="0" animBg="1"/>
      <p:bldP spid="61" grpId="0" animBg="1"/>
      <p:bldP spid="61" grpId="1" animBg="1"/>
      <p:bldP spid="66" grpId="0" animBg="1"/>
      <p:bldP spid="67" grpId="0" animBg="1"/>
      <p:bldP spid="68" grpId="0" animBg="1"/>
      <p:bldP spid="6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14659</TotalTime>
  <Words>573</Words>
  <Application>Microsoft Macintosh PowerPoint</Application>
  <PresentationFormat>Widescreen</PresentationFormat>
  <Paragraphs>153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584</cp:revision>
  <dcterms:created xsi:type="dcterms:W3CDTF">2019-04-30T11:06:10Z</dcterms:created>
  <dcterms:modified xsi:type="dcterms:W3CDTF">2024-06-17T18:59:11Z</dcterms:modified>
  <cp:category/>
</cp:coreProperties>
</file>